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nva Sans" panose="020B0604020202020204" charset="0"/>
      <p:regular r:id="rId12"/>
    </p:embeddedFont>
    <p:embeddedFont>
      <p:font typeface="League Spartan" panose="020B0604020202020204" charset="0"/>
      <p:regular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Italics" panose="020B0604020202020204" charset="0"/>
      <p:regular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F927F-D3B2-4134-891E-73D8F495E842}" v="70" dt="2025-04-04T21:07:31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enda Manyepa" userId="d74a8697-f88e-4da1-bd48-44b62005c622" providerId="ADAL" clId="{129F927F-D3B2-4134-891E-73D8F495E842}"/>
    <pc:docChg chg="undo custSel addSld delSld modSld">
      <pc:chgData name="Tatenda Manyepa" userId="d74a8697-f88e-4da1-bd48-44b62005c622" providerId="ADAL" clId="{129F927F-D3B2-4134-891E-73D8F495E842}" dt="2025-04-05T00:37:07.674" v="227" actId="478"/>
      <pc:docMkLst>
        <pc:docMk/>
      </pc:docMkLst>
      <pc:sldChg chg="addSp delSp modSp mod modTransition delAnim modAnim">
        <pc:chgData name="Tatenda Manyepa" userId="d74a8697-f88e-4da1-bd48-44b62005c622" providerId="ADAL" clId="{129F927F-D3B2-4134-891E-73D8F495E842}" dt="2025-04-05T00:36:44.875" v="219" actId="478"/>
        <pc:sldMkLst>
          <pc:docMk/>
          <pc:sldMk cId="0" sldId="256"/>
        </pc:sldMkLst>
        <pc:spChg chg="add del mod topLvl">
          <ac:chgData name="Tatenda Manyepa" userId="d74a8697-f88e-4da1-bd48-44b62005c622" providerId="ADAL" clId="{129F927F-D3B2-4134-891E-73D8F495E842}" dt="2025-04-04T19:49:51.317" v="155" actId="478"/>
          <ac:spMkLst>
            <pc:docMk/>
            <pc:sldMk cId="0" sldId="256"/>
            <ac:spMk id="6" creationId="{00000000-0000-0000-0000-000000000000}"/>
          </ac:spMkLst>
        </pc:spChg>
        <pc:spChg chg="mod topLvl">
          <ac:chgData name="Tatenda Manyepa" userId="d74a8697-f88e-4da1-bd48-44b62005c622" providerId="ADAL" clId="{129F927F-D3B2-4134-891E-73D8F495E842}" dt="2025-04-04T19:49:51.317" v="155" actId="478"/>
          <ac:spMkLst>
            <pc:docMk/>
            <pc:sldMk cId="0" sldId="256"/>
            <ac:spMk id="7" creationId="{00000000-0000-0000-0000-000000000000}"/>
          </ac:spMkLst>
        </pc:spChg>
        <pc:spChg chg="mod">
          <ac:chgData name="Tatenda Manyepa" userId="d74a8697-f88e-4da1-bd48-44b62005c622" providerId="ADAL" clId="{129F927F-D3B2-4134-891E-73D8F495E842}" dt="2025-04-04T19:49:49.420" v="153" actId="107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Tatenda Manyepa" userId="d74a8697-f88e-4da1-bd48-44b62005c622" providerId="ADAL" clId="{129F927F-D3B2-4134-891E-73D8F495E842}" dt="2025-04-04T19:39:53.115" v="81" actId="255"/>
          <ac:spMkLst>
            <pc:docMk/>
            <pc:sldMk cId="0" sldId="256"/>
            <ac:spMk id="12" creationId="{00000000-0000-0000-0000-000000000000}"/>
          </ac:spMkLst>
        </pc:spChg>
        <pc:grpChg chg="add del">
          <ac:chgData name="Tatenda Manyepa" userId="d74a8697-f88e-4da1-bd48-44b62005c622" providerId="ADAL" clId="{129F927F-D3B2-4134-891E-73D8F495E842}" dt="2025-04-04T19:49:52.490" v="156" actId="478"/>
          <ac:grpSpMkLst>
            <pc:docMk/>
            <pc:sldMk cId="0" sldId="256"/>
            <ac:grpSpMk id="2" creationId="{00000000-0000-0000-0000-000000000000}"/>
          </ac:grpSpMkLst>
        </pc:grpChg>
        <pc:grpChg chg="add del">
          <ac:chgData name="Tatenda Manyepa" userId="d74a8697-f88e-4da1-bd48-44b62005c622" providerId="ADAL" clId="{129F927F-D3B2-4134-891E-73D8F495E842}" dt="2025-04-04T19:49:51.317" v="155" actId="478"/>
          <ac:grpSpMkLst>
            <pc:docMk/>
            <pc:sldMk cId="0" sldId="256"/>
            <ac:grpSpMk id="5" creationId="{00000000-0000-0000-0000-000000000000}"/>
          </ac:grpSpMkLst>
        </pc:grpChg>
        <pc:grpChg chg="add del mod">
          <ac:chgData name="Tatenda Manyepa" userId="d74a8697-f88e-4da1-bd48-44b62005c622" providerId="ADAL" clId="{129F927F-D3B2-4134-891E-73D8F495E842}" dt="2025-04-04T19:49:50.327" v="154" actId="478"/>
          <ac:grpSpMkLst>
            <pc:docMk/>
            <pc:sldMk cId="0" sldId="256"/>
            <ac:grpSpMk id="8" creationId="{00000000-0000-0000-0000-000000000000}"/>
          </ac:grpSpMkLst>
        </pc:grpChg>
        <pc:picChg chg="add del mod">
          <ac:chgData name="Tatenda Manyepa" userId="d74a8697-f88e-4da1-bd48-44b62005c622" providerId="ADAL" clId="{129F927F-D3B2-4134-891E-73D8F495E842}" dt="2025-04-04T20:18:38.052" v="169"/>
          <ac:picMkLst>
            <pc:docMk/>
            <pc:sldMk cId="0" sldId="256"/>
            <ac:picMk id="15" creationId="{9ADA5544-F38C-5A4D-C510-24D9094105BB}"/>
          </ac:picMkLst>
        </pc:picChg>
        <pc:picChg chg="add del mod">
          <ac:chgData name="Tatenda Manyepa" userId="d74a8697-f88e-4da1-bd48-44b62005c622" providerId="ADAL" clId="{129F927F-D3B2-4134-891E-73D8F495E842}" dt="2025-04-04T20:19:55.661" v="171"/>
          <ac:picMkLst>
            <pc:docMk/>
            <pc:sldMk cId="0" sldId="256"/>
            <ac:picMk id="22" creationId="{23A22CFB-6D9F-794C-339C-282B10B8E127}"/>
          </ac:picMkLst>
        </pc:picChg>
        <pc:picChg chg="add del mod">
          <ac:chgData name="Tatenda Manyepa" userId="d74a8697-f88e-4da1-bd48-44b62005c622" providerId="ADAL" clId="{129F927F-D3B2-4134-891E-73D8F495E842}" dt="2025-04-04T20:21:35.134" v="175"/>
          <ac:picMkLst>
            <pc:docMk/>
            <pc:sldMk cId="0" sldId="256"/>
            <ac:picMk id="29" creationId="{7B1DB3AD-5746-6D0E-7CDB-DE513D8AF616}"/>
          </ac:picMkLst>
        </pc:picChg>
        <pc:picChg chg="add del mod">
          <ac:chgData name="Tatenda Manyepa" userId="d74a8697-f88e-4da1-bd48-44b62005c622" providerId="ADAL" clId="{129F927F-D3B2-4134-891E-73D8F495E842}" dt="2025-04-04T20:24:28.646" v="177"/>
          <ac:picMkLst>
            <pc:docMk/>
            <pc:sldMk cId="0" sldId="256"/>
            <ac:picMk id="37" creationId="{630D4CE0-5494-AF25-AB02-532CB59DCC1A}"/>
          </ac:picMkLst>
        </pc:picChg>
        <pc:picChg chg="add del mod">
          <ac:chgData name="Tatenda Manyepa" userId="d74a8697-f88e-4da1-bd48-44b62005c622" providerId="ADAL" clId="{129F927F-D3B2-4134-891E-73D8F495E842}" dt="2025-04-04T20:31:34.996" v="179"/>
          <ac:picMkLst>
            <pc:docMk/>
            <pc:sldMk cId="0" sldId="256"/>
            <ac:picMk id="43" creationId="{569486F2-4B64-968F-984E-C12AF6266D6E}"/>
          </ac:picMkLst>
        </pc:picChg>
        <pc:picChg chg="add del mod">
          <ac:chgData name="Tatenda Manyepa" userId="d74a8697-f88e-4da1-bd48-44b62005c622" providerId="ADAL" clId="{129F927F-D3B2-4134-891E-73D8F495E842}" dt="2025-04-05T00:36:44.875" v="219" actId="478"/>
          <ac:picMkLst>
            <pc:docMk/>
            <pc:sldMk cId="0" sldId="256"/>
            <ac:picMk id="50" creationId="{9330B8B4-467E-4586-971F-1AA0D1061FE9}"/>
          </ac:picMkLst>
        </pc:picChg>
      </pc:sldChg>
      <pc:sldChg chg="addSp delSp modSp mod modTransition setBg delAnim modAnim">
        <pc:chgData name="Tatenda Manyepa" userId="d74a8697-f88e-4da1-bd48-44b62005c622" providerId="ADAL" clId="{129F927F-D3B2-4134-891E-73D8F495E842}" dt="2025-04-05T00:36:48.002" v="220" actId="478"/>
        <pc:sldMkLst>
          <pc:docMk/>
          <pc:sldMk cId="0" sldId="257"/>
        </pc:sldMkLst>
        <pc:spChg chg="mod">
          <ac:chgData name="Tatenda Manyepa" userId="d74a8697-f88e-4da1-bd48-44b62005c622" providerId="ADAL" clId="{129F927F-D3B2-4134-891E-73D8F495E842}" dt="2025-04-04T19:41:32.326" v="93" actId="26606"/>
          <ac:spMkLst>
            <pc:docMk/>
            <pc:sldMk cId="0" sldId="257"/>
            <ac:spMk id="14" creationId="{00000000-0000-0000-0000-000000000000}"/>
          </ac:spMkLst>
        </pc:spChg>
        <pc:spChg chg="mod">
          <ac:chgData name="Tatenda Manyepa" userId="d74a8697-f88e-4da1-bd48-44b62005c622" providerId="ADAL" clId="{129F927F-D3B2-4134-891E-73D8F495E842}" dt="2025-04-04T19:42:27.696" v="97" actId="5793"/>
          <ac:spMkLst>
            <pc:docMk/>
            <pc:sldMk cId="0" sldId="257"/>
            <ac:spMk id="15" creationId="{00000000-0000-0000-0000-000000000000}"/>
          </ac:spMkLst>
        </pc:spChg>
        <pc:spChg chg="add del">
          <ac:chgData name="Tatenda Manyepa" userId="d74a8697-f88e-4da1-bd48-44b62005c622" providerId="ADAL" clId="{129F927F-D3B2-4134-891E-73D8F495E842}" dt="2025-04-04T19:36:45.202" v="64" actId="26606"/>
          <ac:spMkLst>
            <pc:docMk/>
            <pc:sldMk cId="0" sldId="257"/>
            <ac:spMk id="20" creationId="{0E3596DD-156A-473E-9BB3-C6A29F7574E9}"/>
          </ac:spMkLst>
        </pc:spChg>
        <pc:spChg chg="add del">
          <ac:chgData name="Tatenda Manyepa" userId="d74a8697-f88e-4da1-bd48-44b62005c622" providerId="ADAL" clId="{129F927F-D3B2-4134-891E-73D8F495E842}" dt="2025-04-04T19:36:45.202" v="64" actId="26606"/>
          <ac:spMkLst>
            <pc:docMk/>
            <pc:sldMk cId="0" sldId="257"/>
            <ac:spMk id="22" creationId="{2C46C4D6-C474-4E92-B52E-944C1118F7B6}"/>
          </ac:spMkLst>
        </pc:spChg>
        <pc:spChg chg="add del">
          <ac:chgData name="Tatenda Manyepa" userId="d74a8697-f88e-4da1-bd48-44b62005c622" providerId="ADAL" clId="{129F927F-D3B2-4134-891E-73D8F495E842}" dt="2025-04-04T19:41:04.100" v="91" actId="26606"/>
          <ac:spMkLst>
            <pc:docMk/>
            <pc:sldMk cId="0" sldId="257"/>
            <ac:spMk id="24" creationId="{4300840D-0A0B-4512-BACA-B439D5B9C57C}"/>
          </ac:spMkLst>
        </pc:spChg>
        <pc:spChg chg="add del">
          <ac:chgData name="Tatenda Manyepa" userId="d74a8697-f88e-4da1-bd48-44b62005c622" providerId="ADAL" clId="{129F927F-D3B2-4134-891E-73D8F495E842}" dt="2025-04-04T19:41:04.100" v="91" actId="26606"/>
          <ac:spMkLst>
            <pc:docMk/>
            <pc:sldMk cId="0" sldId="257"/>
            <ac:spMk id="25" creationId="{C4285719-470E-454C-AF62-8323075F1F5B}"/>
          </ac:spMkLst>
        </pc:spChg>
        <pc:spChg chg="add del">
          <ac:chgData name="Tatenda Manyepa" userId="d74a8697-f88e-4da1-bd48-44b62005c622" providerId="ADAL" clId="{129F927F-D3B2-4134-891E-73D8F495E842}" dt="2025-04-04T19:41:04.100" v="91" actId="26606"/>
          <ac:spMkLst>
            <pc:docMk/>
            <pc:sldMk cId="0" sldId="257"/>
            <ac:spMk id="26" creationId="{D2B78728-A580-49A7-84F9-6EF6F583ADE0}"/>
          </ac:spMkLst>
        </pc:spChg>
        <pc:spChg chg="add del">
          <ac:chgData name="Tatenda Manyepa" userId="d74a8697-f88e-4da1-bd48-44b62005c622" providerId="ADAL" clId="{129F927F-D3B2-4134-891E-73D8F495E842}" dt="2025-04-04T19:41:04.100" v="91" actId="26606"/>
          <ac:spMkLst>
            <pc:docMk/>
            <pc:sldMk cId="0" sldId="257"/>
            <ac:spMk id="27" creationId="{CD9FE4EF-C4D8-49A0-B2FF-81D8DB7D8A24}"/>
          </ac:spMkLst>
        </pc:spChg>
        <pc:spChg chg="add del">
          <ac:chgData name="Tatenda Manyepa" userId="d74a8697-f88e-4da1-bd48-44b62005c622" providerId="ADAL" clId="{129F927F-D3B2-4134-891E-73D8F495E842}" dt="2025-04-04T19:41:04.100" v="91" actId="26606"/>
          <ac:spMkLst>
            <pc:docMk/>
            <pc:sldMk cId="0" sldId="257"/>
            <ac:spMk id="28" creationId="{38FAA1A1-D861-433F-88FA-1E9D6FD31D11}"/>
          </ac:spMkLst>
        </pc:spChg>
        <pc:spChg chg="add del">
          <ac:chgData name="Tatenda Manyepa" userId="d74a8697-f88e-4da1-bd48-44b62005c622" providerId="ADAL" clId="{129F927F-D3B2-4134-891E-73D8F495E842}" dt="2025-04-04T19:41:04.100" v="91" actId="26606"/>
          <ac:spMkLst>
            <pc:docMk/>
            <pc:sldMk cId="0" sldId="257"/>
            <ac:spMk id="30" creationId="{8D71EDA1-87BF-4D5D-AB79-F346FD19278A}"/>
          </ac:spMkLst>
        </pc:spChg>
        <pc:spChg chg="add del">
          <ac:chgData name="Tatenda Manyepa" userId="d74a8697-f88e-4da1-bd48-44b62005c622" providerId="ADAL" clId="{129F927F-D3B2-4134-891E-73D8F495E842}" dt="2025-04-04T19:41:17.929" v="92" actId="26606"/>
          <ac:spMkLst>
            <pc:docMk/>
            <pc:sldMk cId="0" sldId="257"/>
            <ac:spMk id="35" creationId="{A2679492-7988-4050-9056-542444452411}"/>
          </ac:spMkLst>
        </pc:spChg>
        <pc:spChg chg="add del">
          <ac:chgData name="Tatenda Manyepa" userId="d74a8697-f88e-4da1-bd48-44b62005c622" providerId="ADAL" clId="{129F927F-D3B2-4134-891E-73D8F495E842}" dt="2025-04-04T19:41:17.929" v="92" actId="26606"/>
          <ac:spMkLst>
            <pc:docMk/>
            <pc:sldMk cId="0" sldId="257"/>
            <ac:spMk id="37" creationId="{B091B163-7D61-4891-ABCF-5C13D9C418D0}"/>
          </ac:spMkLst>
        </pc:spChg>
        <pc:spChg chg="add del">
          <ac:chgData name="Tatenda Manyepa" userId="d74a8697-f88e-4da1-bd48-44b62005c622" providerId="ADAL" clId="{129F927F-D3B2-4134-891E-73D8F495E842}" dt="2025-04-04T19:41:32.326" v="93" actId="26606"/>
          <ac:spMkLst>
            <pc:docMk/>
            <pc:sldMk cId="0" sldId="257"/>
            <ac:spMk id="44" creationId="{B95B9BA8-1D69-4796-85F5-B6D0BD52354B}"/>
          </ac:spMkLst>
        </pc:spChg>
        <pc:spChg chg="add">
          <ac:chgData name="Tatenda Manyepa" userId="d74a8697-f88e-4da1-bd48-44b62005c622" providerId="ADAL" clId="{129F927F-D3B2-4134-891E-73D8F495E842}" dt="2025-04-04T19:41:32.326" v="93" actId="26606"/>
          <ac:spMkLst>
            <pc:docMk/>
            <pc:sldMk cId="0" sldId="257"/>
            <ac:spMk id="49" creationId="{C4285719-470E-454C-AF62-8323075F1F5B}"/>
          </ac:spMkLst>
        </pc:spChg>
        <pc:spChg chg="add">
          <ac:chgData name="Tatenda Manyepa" userId="d74a8697-f88e-4da1-bd48-44b62005c622" providerId="ADAL" clId="{129F927F-D3B2-4134-891E-73D8F495E842}" dt="2025-04-04T19:41:32.326" v="93" actId="26606"/>
          <ac:spMkLst>
            <pc:docMk/>
            <pc:sldMk cId="0" sldId="257"/>
            <ac:spMk id="51" creationId="{CD9FE4EF-C4D8-49A0-B2FF-81D8DB7D8A24}"/>
          </ac:spMkLst>
        </pc:spChg>
        <pc:spChg chg="add">
          <ac:chgData name="Tatenda Manyepa" userId="d74a8697-f88e-4da1-bd48-44b62005c622" providerId="ADAL" clId="{129F927F-D3B2-4134-891E-73D8F495E842}" dt="2025-04-04T19:41:32.326" v="93" actId="26606"/>
          <ac:spMkLst>
            <pc:docMk/>
            <pc:sldMk cId="0" sldId="257"/>
            <ac:spMk id="53" creationId="{4300840D-0A0B-4512-BACA-B439D5B9C57C}"/>
          </ac:spMkLst>
        </pc:spChg>
        <pc:spChg chg="add">
          <ac:chgData name="Tatenda Manyepa" userId="d74a8697-f88e-4da1-bd48-44b62005c622" providerId="ADAL" clId="{129F927F-D3B2-4134-891E-73D8F495E842}" dt="2025-04-04T19:41:32.326" v="93" actId="26606"/>
          <ac:spMkLst>
            <pc:docMk/>
            <pc:sldMk cId="0" sldId="257"/>
            <ac:spMk id="55" creationId="{D2B78728-A580-49A7-84F9-6EF6F583ADE0}"/>
          </ac:spMkLst>
        </pc:spChg>
        <pc:spChg chg="add">
          <ac:chgData name="Tatenda Manyepa" userId="d74a8697-f88e-4da1-bd48-44b62005c622" providerId="ADAL" clId="{129F927F-D3B2-4134-891E-73D8F495E842}" dt="2025-04-04T19:41:32.326" v="93" actId="26606"/>
          <ac:spMkLst>
            <pc:docMk/>
            <pc:sldMk cId="0" sldId="257"/>
            <ac:spMk id="57" creationId="{38FAA1A1-D861-433F-88FA-1E9D6FD31D11}"/>
          </ac:spMkLst>
        </pc:spChg>
        <pc:spChg chg="add">
          <ac:chgData name="Tatenda Manyepa" userId="d74a8697-f88e-4da1-bd48-44b62005c622" providerId="ADAL" clId="{129F927F-D3B2-4134-891E-73D8F495E842}" dt="2025-04-04T19:41:32.326" v="93" actId="26606"/>
          <ac:spMkLst>
            <pc:docMk/>
            <pc:sldMk cId="0" sldId="257"/>
            <ac:spMk id="59" creationId="{8D71EDA1-87BF-4D5D-AB79-F346FD19278A}"/>
          </ac:spMkLst>
        </pc:spChg>
        <pc:grpChg chg="add mod ord">
          <ac:chgData name="Tatenda Manyepa" userId="d74a8697-f88e-4da1-bd48-44b62005c622" providerId="ADAL" clId="{129F927F-D3B2-4134-891E-73D8F495E842}" dt="2025-04-04T19:41:32.326" v="93" actId="26606"/>
          <ac:grpSpMkLst>
            <pc:docMk/>
            <pc:sldMk cId="0" sldId="257"/>
            <ac:grpSpMk id="2" creationId="{00000000-0000-0000-0000-000000000000}"/>
          </ac:grpSpMkLst>
        </pc:grpChg>
        <pc:grpChg chg="del">
          <ac:chgData name="Tatenda Manyepa" userId="d74a8697-f88e-4da1-bd48-44b62005c622" providerId="ADAL" clId="{129F927F-D3B2-4134-891E-73D8F495E842}" dt="2025-04-04T19:36:20.649" v="61" actId="478"/>
          <ac:grpSpMkLst>
            <pc:docMk/>
            <pc:sldMk cId="0" sldId="257"/>
            <ac:grpSpMk id="5" creationId="{00000000-0000-0000-0000-000000000000}"/>
          </ac:grpSpMkLst>
        </pc:grpChg>
        <pc:grpChg chg="del">
          <ac:chgData name="Tatenda Manyepa" userId="d74a8697-f88e-4da1-bd48-44b62005c622" providerId="ADAL" clId="{129F927F-D3B2-4134-891E-73D8F495E842}" dt="2025-04-04T19:36:27.930" v="62" actId="478"/>
          <ac:grpSpMkLst>
            <pc:docMk/>
            <pc:sldMk cId="0" sldId="257"/>
            <ac:grpSpMk id="8" creationId="{00000000-0000-0000-0000-000000000000}"/>
          </ac:grpSpMkLst>
        </pc:grpChg>
        <pc:grpChg chg="del">
          <ac:chgData name="Tatenda Manyepa" userId="d74a8697-f88e-4da1-bd48-44b62005c622" providerId="ADAL" clId="{129F927F-D3B2-4134-891E-73D8F495E842}" dt="2025-04-04T19:36:18.273" v="60" actId="478"/>
          <ac:grpSpMkLst>
            <pc:docMk/>
            <pc:sldMk cId="0" sldId="257"/>
            <ac:grpSpMk id="11" creationId="{00000000-0000-0000-0000-000000000000}"/>
          </ac:grpSpMkLst>
        </pc:grpChg>
        <pc:picChg chg="add del mod">
          <ac:chgData name="Tatenda Manyepa" userId="d74a8697-f88e-4da1-bd48-44b62005c622" providerId="ADAL" clId="{129F927F-D3B2-4134-891E-73D8F495E842}" dt="2025-04-04T20:20:35.732" v="173"/>
          <ac:picMkLst>
            <pc:docMk/>
            <pc:sldMk cId="0" sldId="257"/>
            <ac:picMk id="16" creationId="{F4DB60BF-A1EE-FC55-D0A8-9E1C69A29BD5}"/>
          </ac:picMkLst>
        </pc:picChg>
        <pc:picChg chg="add del mod">
          <ac:chgData name="Tatenda Manyepa" userId="d74a8697-f88e-4da1-bd48-44b62005c622" providerId="ADAL" clId="{129F927F-D3B2-4134-891E-73D8F495E842}" dt="2025-04-04T20:24:28.646" v="177"/>
          <ac:picMkLst>
            <pc:docMk/>
            <pc:sldMk cId="0" sldId="257"/>
            <ac:picMk id="24" creationId="{943FDE67-D118-CE6E-8420-C88CDA1953DF}"/>
          </ac:picMkLst>
        </pc:picChg>
        <pc:picChg chg="add del mod">
          <ac:chgData name="Tatenda Manyepa" userId="d74a8697-f88e-4da1-bd48-44b62005c622" providerId="ADAL" clId="{129F927F-D3B2-4134-891E-73D8F495E842}" dt="2025-04-04T20:31:34.996" v="179"/>
          <ac:picMkLst>
            <pc:docMk/>
            <pc:sldMk cId="0" sldId="257"/>
            <ac:picMk id="32" creationId="{D8A582B1-0E91-0A23-03CD-D04F738DFB09}"/>
          </ac:picMkLst>
        </pc:picChg>
        <pc:picChg chg="add del mod">
          <ac:chgData name="Tatenda Manyepa" userId="d74a8697-f88e-4da1-bd48-44b62005c622" providerId="ADAL" clId="{129F927F-D3B2-4134-891E-73D8F495E842}" dt="2025-04-04T20:33:52.850" v="181"/>
          <ac:picMkLst>
            <pc:docMk/>
            <pc:sldMk cId="0" sldId="257"/>
            <ac:picMk id="38" creationId="{9AC0CAB3-32F7-E43C-2774-DF737CA42BAA}"/>
          </ac:picMkLst>
        </pc:picChg>
        <pc:picChg chg="add del mod">
          <ac:chgData name="Tatenda Manyepa" userId="d74a8697-f88e-4da1-bd48-44b62005c622" providerId="ADAL" clId="{129F927F-D3B2-4134-891E-73D8F495E842}" dt="2025-04-04T20:34:27.880" v="183"/>
          <ac:picMkLst>
            <pc:docMk/>
            <pc:sldMk cId="0" sldId="257"/>
            <ac:picMk id="45" creationId="{219CE5DA-CCEF-E405-46F5-173B39CB6A4A}"/>
          </ac:picMkLst>
        </pc:picChg>
        <pc:picChg chg="add del mod">
          <ac:chgData name="Tatenda Manyepa" userId="d74a8697-f88e-4da1-bd48-44b62005c622" providerId="ADAL" clId="{129F927F-D3B2-4134-891E-73D8F495E842}" dt="2025-04-04T20:34:43.219" v="185"/>
          <ac:picMkLst>
            <pc:docMk/>
            <pc:sldMk cId="0" sldId="257"/>
            <ac:picMk id="52" creationId="{66BBCE16-B35F-AA44-B6FC-60604158C3F8}"/>
          </ac:picMkLst>
        </pc:picChg>
        <pc:picChg chg="add del mod">
          <ac:chgData name="Tatenda Manyepa" userId="d74a8697-f88e-4da1-bd48-44b62005c622" providerId="ADAL" clId="{129F927F-D3B2-4134-891E-73D8F495E842}" dt="2025-04-04T20:35:07.014" v="187"/>
          <ac:picMkLst>
            <pc:docMk/>
            <pc:sldMk cId="0" sldId="257"/>
            <ac:picMk id="61" creationId="{8D189D8C-E131-63F4-8F7C-6820B35FBE69}"/>
          </ac:picMkLst>
        </pc:picChg>
        <pc:picChg chg="add del mod">
          <ac:chgData name="Tatenda Manyepa" userId="d74a8697-f88e-4da1-bd48-44b62005c622" providerId="ADAL" clId="{129F927F-D3B2-4134-891E-73D8F495E842}" dt="2025-04-04T20:36:06.011" v="189"/>
          <ac:picMkLst>
            <pc:docMk/>
            <pc:sldMk cId="0" sldId="257"/>
            <ac:picMk id="66" creationId="{5A31AE2E-00B3-45E6-6C5A-528FF6C2A17A}"/>
          </ac:picMkLst>
        </pc:picChg>
        <pc:picChg chg="add del mod">
          <ac:chgData name="Tatenda Manyepa" userId="d74a8697-f88e-4da1-bd48-44b62005c622" providerId="ADAL" clId="{129F927F-D3B2-4134-891E-73D8F495E842}" dt="2025-04-04T20:36:33.668" v="191"/>
          <ac:picMkLst>
            <pc:docMk/>
            <pc:sldMk cId="0" sldId="257"/>
            <ac:picMk id="74" creationId="{1996F1D4-937F-E4F6-D8AD-5475ED309EF8}"/>
          </ac:picMkLst>
        </pc:picChg>
        <pc:picChg chg="add del mod">
          <ac:chgData name="Tatenda Manyepa" userId="d74a8697-f88e-4da1-bd48-44b62005c622" providerId="ADAL" clId="{129F927F-D3B2-4134-891E-73D8F495E842}" dt="2025-04-04T20:37:16.098" v="193"/>
          <ac:picMkLst>
            <pc:docMk/>
            <pc:sldMk cId="0" sldId="257"/>
            <ac:picMk id="79" creationId="{1A477B74-393E-1B78-2A10-AF550E59AF3E}"/>
          </ac:picMkLst>
        </pc:picChg>
        <pc:picChg chg="add del mod">
          <ac:chgData name="Tatenda Manyepa" userId="d74a8697-f88e-4da1-bd48-44b62005c622" providerId="ADAL" clId="{129F927F-D3B2-4134-891E-73D8F495E842}" dt="2025-04-05T00:36:48.002" v="220" actId="478"/>
          <ac:picMkLst>
            <pc:docMk/>
            <pc:sldMk cId="0" sldId="257"/>
            <ac:picMk id="84" creationId="{3A583C01-1A71-8715-1660-DA17D79C93BC}"/>
          </ac:picMkLst>
        </pc:picChg>
        <pc:cxnChg chg="del">
          <ac:chgData name="Tatenda Manyepa" userId="d74a8697-f88e-4da1-bd48-44b62005c622" providerId="ADAL" clId="{129F927F-D3B2-4134-891E-73D8F495E842}" dt="2025-04-04T19:41:17.929" v="92" actId="26606"/>
          <ac:cxnSpMkLst>
            <pc:docMk/>
            <pc:sldMk cId="0" sldId="257"/>
            <ac:cxnSpMk id="39" creationId="{C49DA8F6-BCC1-4447-B54C-57856834B94B}"/>
          </ac:cxnSpMkLst>
        </pc:cxnChg>
      </pc:sldChg>
      <pc:sldChg chg="addSp delSp modSp mod modTransition setBg delAnim modAnim">
        <pc:chgData name="Tatenda Manyepa" userId="d74a8697-f88e-4da1-bd48-44b62005c622" providerId="ADAL" clId="{129F927F-D3B2-4134-891E-73D8F495E842}" dt="2025-04-05T00:36:52.219" v="221" actId="478"/>
        <pc:sldMkLst>
          <pc:docMk/>
          <pc:sldMk cId="0" sldId="258"/>
        </pc:sldMkLst>
        <pc:spChg chg="mod">
          <ac:chgData name="Tatenda Manyepa" userId="d74a8697-f88e-4da1-bd48-44b62005c622" providerId="ADAL" clId="{129F927F-D3B2-4134-891E-73D8F495E842}" dt="2025-04-04T19:43:38.022" v="100" actId="113"/>
          <ac:spMkLst>
            <pc:docMk/>
            <pc:sldMk cId="0" sldId="258"/>
            <ac:spMk id="14" creationId="{00000000-0000-0000-0000-000000000000}"/>
          </ac:spMkLst>
        </pc:spChg>
        <pc:spChg chg="del mod">
          <ac:chgData name="Tatenda Manyepa" userId="d74a8697-f88e-4da1-bd48-44b62005c622" providerId="ADAL" clId="{129F927F-D3B2-4134-891E-73D8F495E842}" dt="2025-04-04T19:45:02.548" v="117" actId="26606"/>
          <ac:spMkLst>
            <pc:docMk/>
            <pc:sldMk cId="0" sldId="258"/>
            <ac:spMk id="15" creationId="{00000000-0000-0000-0000-000000000000}"/>
          </ac:spMkLst>
        </pc:spChg>
        <pc:spChg chg="add">
          <ac:chgData name="Tatenda Manyepa" userId="d74a8697-f88e-4da1-bd48-44b62005c622" providerId="ADAL" clId="{129F927F-D3B2-4134-891E-73D8F495E842}" dt="2025-04-04T19:40:35.134" v="84" actId="26606"/>
          <ac:spMkLst>
            <pc:docMk/>
            <pc:sldMk cId="0" sldId="258"/>
            <ac:spMk id="22" creationId="{2AB11B05-5E59-5B88-D8DB-0E975DEAE49E}"/>
          </ac:spMkLst>
        </pc:spChg>
        <pc:grpChg chg="add mod ord">
          <ac:chgData name="Tatenda Manyepa" userId="d74a8697-f88e-4da1-bd48-44b62005c622" providerId="ADAL" clId="{129F927F-D3B2-4134-891E-73D8F495E842}" dt="2025-04-04T19:45:12.713" v="118" actId="14100"/>
          <ac:grpSpMkLst>
            <pc:docMk/>
            <pc:sldMk cId="0" sldId="258"/>
            <ac:grpSpMk id="2" creationId="{00000000-0000-0000-0000-000000000000}"/>
          </ac:grpSpMkLst>
        </pc:grpChg>
        <pc:grpChg chg="del">
          <ac:chgData name="Tatenda Manyepa" userId="d74a8697-f88e-4da1-bd48-44b62005c622" providerId="ADAL" clId="{129F927F-D3B2-4134-891E-73D8F495E842}" dt="2025-04-04T19:40:23.006" v="83" actId="478"/>
          <ac:grpSpMkLst>
            <pc:docMk/>
            <pc:sldMk cId="0" sldId="258"/>
            <ac:grpSpMk id="5" creationId="{00000000-0000-0000-0000-000000000000}"/>
          </ac:grpSpMkLst>
        </pc:grpChg>
        <pc:grpChg chg="add del mod ord">
          <ac:chgData name="Tatenda Manyepa" userId="d74a8697-f88e-4da1-bd48-44b62005c622" providerId="ADAL" clId="{129F927F-D3B2-4134-891E-73D8F495E842}" dt="2025-04-04T19:40:37.575" v="85" actId="478"/>
          <ac:grpSpMkLst>
            <pc:docMk/>
            <pc:sldMk cId="0" sldId="258"/>
            <ac:grpSpMk id="8" creationId="{00000000-0000-0000-0000-000000000000}"/>
          </ac:grpSpMkLst>
        </pc:grpChg>
        <pc:grpChg chg="del">
          <ac:chgData name="Tatenda Manyepa" userId="d74a8697-f88e-4da1-bd48-44b62005c622" providerId="ADAL" clId="{129F927F-D3B2-4134-891E-73D8F495E842}" dt="2025-04-04T19:40:21.386" v="82" actId="478"/>
          <ac:grpSpMkLst>
            <pc:docMk/>
            <pc:sldMk cId="0" sldId="258"/>
            <ac:grpSpMk id="11" creationId="{00000000-0000-0000-0000-000000000000}"/>
          </ac:grpSpMkLst>
        </pc:grpChg>
        <pc:graphicFrameChg chg="add mod">
          <ac:chgData name="Tatenda Manyepa" userId="d74a8697-f88e-4da1-bd48-44b62005c622" providerId="ADAL" clId="{129F927F-D3B2-4134-891E-73D8F495E842}" dt="2025-04-04T19:45:28.120" v="121" actId="14100"/>
          <ac:graphicFrameMkLst>
            <pc:docMk/>
            <pc:sldMk cId="0" sldId="258"/>
            <ac:graphicFrameMk id="24" creationId="{F5D90715-DBF8-82C0-AD7E-7DC76C6F9141}"/>
          </ac:graphicFrameMkLst>
        </pc:graphicFrameChg>
        <pc:picChg chg="add del mod">
          <ac:chgData name="Tatenda Manyepa" userId="d74a8697-f88e-4da1-bd48-44b62005c622" providerId="ADAL" clId="{129F927F-D3B2-4134-891E-73D8F495E842}" dt="2025-04-04T20:31:34.996" v="179"/>
          <ac:picMkLst>
            <pc:docMk/>
            <pc:sldMk cId="0" sldId="258"/>
            <ac:picMk id="15" creationId="{B7042A3A-DF45-967A-3AFF-0927E67662D0}"/>
          </ac:picMkLst>
        </pc:picChg>
        <pc:picChg chg="add del">
          <ac:chgData name="Tatenda Manyepa" userId="d74a8697-f88e-4da1-bd48-44b62005c622" providerId="ADAL" clId="{129F927F-D3B2-4134-891E-73D8F495E842}" dt="2025-04-04T19:26:13.228" v="1" actId="478"/>
          <ac:picMkLst>
            <pc:docMk/>
            <pc:sldMk cId="0" sldId="258"/>
            <ac:picMk id="17" creationId="{1993362A-E329-B897-1E71-755E973362B2}"/>
          </ac:picMkLst>
        </pc:picChg>
        <pc:picChg chg="add del mod">
          <ac:chgData name="Tatenda Manyepa" userId="d74a8697-f88e-4da1-bd48-44b62005c622" providerId="ADAL" clId="{129F927F-D3B2-4134-891E-73D8F495E842}" dt="2025-04-05T00:36:52.219" v="221" actId="478"/>
          <ac:picMkLst>
            <pc:docMk/>
            <pc:sldMk cId="0" sldId="258"/>
            <ac:picMk id="29" creationId="{70B07091-D742-3CEC-0110-5501D466E06A}"/>
          </ac:picMkLst>
        </pc:picChg>
        <pc:cxnChg chg="add">
          <ac:chgData name="Tatenda Manyepa" userId="d74a8697-f88e-4da1-bd48-44b62005c622" providerId="ADAL" clId="{129F927F-D3B2-4134-891E-73D8F495E842}" dt="2025-04-04T19:40:35.134" v="84" actId="26606"/>
          <ac:cxnSpMkLst>
            <pc:docMk/>
            <pc:sldMk cId="0" sldId="258"/>
            <ac:cxnSpMk id="20" creationId="{1503BFE4-729B-D9D0-C17B-501E6AF1127A}"/>
          </ac:cxnSpMkLst>
        </pc:cxnChg>
      </pc:sldChg>
      <pc:sldChg chg="addSp delSp modSp mod modTransition delAnim modAnim">
        <pc:chgData name="Tatenda Manyepa" userId="d74a8697-f88e-4da1-bd48-44b62005c622" providerId="ADAL" clId="{129F927F-D3B2-4134-891E-73D8F495E842}" dt="2025-04-05T00:36:54.903" v="222" actId="478"/>
        <pc:sldMkLst>
          <pc:docMk/>
          <pc:sldMk cId="0" sldId="259"/>
        </pc:sldMkLst>
        <pc:spChg chg="mod">
          <ac:chgData name="Tatenda Manyepa" userId="d74a8697-f88e-4da1-bd48-44b62005c622" providerId="ADAL" clId="{129F927F-D3B2-4134-891E-73D8F495E842}" dt="2025-04-04T19:46:05.840" v="124" actId="14100"/>
          <ac:spMkLst>
            <pc:docMk/>
            <pc:sldMk cId="0" sldId="259"/>
            <ac:spMk id="2" creationId="{00000000-0000-0000-0000-000000000000}"/>
          </ac:spMkLst>
        </pc:spChg>
        <pc:picChg chg="add del mod">
          <ac:chgData name="Tatenda Manyepa" userId="d74a8697-f88e-4da1-bd48-44b62005c622" providerId="ADAL" clId="{129F927F-D3B2-4134-891E-73D8F495E842}" dt="2025-04-04T20:31:34.996" v="179"/>
          <ac:picMkLst>
            <pc:docMk/>
            <pc:sldMk cId="0" sldId="259"/>
            <ac:picMk id="5" creationId="{A83E586B-4A7B-268B-9ADB-808D4BB7FD00}"/>
          </ac:picMkLst>
        </pc:picChg>
        <pc:picChg chg="add del mod">
          <ac:chgData name="Tatenda Manyepa" userId="d74a8697-f88e-4da1-bd48-44b62005c622" providerId="ADAL" clId="{129F927F-D3B2-4134-891E-73D8F495E842}" dt="2025-04-04T20:44:09.846" v="195"/>
          <ac:picMkLst>
            <pc:docMk/>
            <pc:sldMk cId="0" sldId="259"/>
            <ac:picMk id="10" creationId="{41139B1E-9C7C-D9D4-2C8B-A0176B6DF5D6}"/>
          </ac:picMkLst>
        </pc:picChg>
        <pc:picChg chg="add del mod">
          <ac:chgData name="Tatenda Manyepa" userId="d74a8697-f88e-4da1-bd48-44b62005c622" providerId="ADAL" clId="{129F927F-D3B2-4134-891E-73D8F495E842}" dt="2025-04-04T20:45:04.638" v="197"/>
          <ac:picMkLst>
            <pc:docMk/>
            <pc:sldMk cId="0" sldId="259"/>
            <ac:picMk id="15" creationId="{D614B730-B994-719D-991C-E71BB0262E92}"/>
          </ac:picMkLst>
        </pc:picChg>
        <pc:picChg chg="add del mod">
          <ac:chgData name="Tatenda Manyepa" userId="d74a8697-f88e-4da1-bd48-44b62005c622" providerId="ADAL" clId="{129F927F-D3B2-4134-891E-73D8F495E842}" dt="2025-04-05T00:36:54.903" v="222" actId="478"/>
          <ac:picMkLst>
            <pc:docMk/>
            <pc:sldMk cId="0" sldId="259"/>
            <ac:picMk id="20" creationId="{6ED3D722-D54E-ACBC-8B15-F1B428863953}"/>
          </ac:picMkLst>
        </pc:picChg>
      </pc:sldChg>
      <pc:sldChg chg="addSp delSp modSp del mod">
        <pc:chgData name="Tatenda Manyepa" userId="d74a8697-f88e-4da1-bd48-44b62005c622" providerId="ADAL" clId="{129F927F-D3B2-4134-891E-73D8F495E842}" dt="2025-04-04T19:46:26.586" v="125" actId="2696"/>
        <pc:sldMkLst>
          <pc:docMk/>
          <pc:sldMk cId="0" sldId="260"/>
        </pc:sldMkLst>
        <pc:spChg chg="mod">
          <ac:chgData name="Tatenda Manyepa" userId="d74a8697-f88e-4da1-bd48-44b62005c622" providerId="ADAL" clId="{129F927F-D3B2-4134-891E-73D8F495E842}" dt="2025-04-04T19:32:48.848" v="34" actId="14100"/>
          <ac:spMkLst>
            <pc:docMk/>
            <pc:sldMk cId="0" sldId="260"/>
            <ac:spMk id="8" creationId="{00000000-0000-0000-0000-000000000000}"/>
          </ac:spMkLst>
        </pc:spChg>
        <pc:spChg chg="mod">
          <ac:chgData name="Tatenda Manyepa" userId="d74a8697-f88e-4da1-bd48-44b62005c622" providerId="ADAL" clId="{129F927F-D3B2-4134-891E-73D8F495E842}" dt="2025-04-04T19:28:55.901" v="20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Tatenda Manyepa" userId="d74a8697-f88e-4da1-bd48-44b62005c622" providerId="ADAL" clId="{129F927F-D3B2-4134-891E-73D8F495E842}" dt="2025-04-04T19:29:02.024" v="21" actId="1076"/>
          <ac:spMkLst>
            <pc:docMk/>
            <pc:sldMk cId="0" sldId="260"/>
            <ac:spMk id="11" creationId="{00000000-0000-0000-0000-000000000000}"/>
          </ac:spMkLst>
        </pc:spChg>
        <pc:spChg chg="mod">
          <ac:chgData name="Tatenda Manyepa" userId="d74a8697-f88e-4da1-bd48-44b62005c622" providerId="ADAL" clId="{129F927F-D3B2-4134-891E-73D8F495E842}" dt="2025-04-04T19:31:06.690" v="25" actId="1076"/>
          <ac:spMkLst>
            <pc:docMk/>
            <pc:sldMk cId="0" sldId="260"/>
            <ac:spMk id="14" creationId="{00000000-0000-0000-0000-000000000000}"/>
          </ac:spMkLst>
        </pc:spChg>
        <pc:grpChg chg="del">
          <ac:chgData name="Tatenda Manyepa" userId="d74a8697-f88e-4da1-bd48-44b62005c622" providerId="ADAL" clId="{129F927F-D3B2-4134-891E-73D8F495E842}" dt="2025-04-04T19:29:13.585" v="24" actId="478"/>
          <ac:grpSpMkLst>
            <pc:docMk/>
            <pc:sldMk cId="0" sldId="260"/>
            <ac:grpSpMk id="2" creationId="{00000000-0000-0000-0000-000000000000}"/>
          </ac:grpSpMkLst>
        </pc:grpChg>
        <pc:grpChg chg="del mod">
          <ac:chgData name="Tatenda Manyepa" userId="d74a8697-f88e-4da1-bd48-44b62005c622" providerId="ADAL" clId="{129F927F-D3B2-4134-891E-73D8F495E842}" dt="2025-04-04T19:29:10.366" v="23" actId="478"/>
          <ac:grpSpMkLst>
            <pc:docMk/>
            <pc:sldMk cId="0" sldId="260"/>
            <ac:grpSpMk id="5" creationId="{00000000-0000-0000-0000-000000000000}"/>
          </ac:grpSpMkLst>
        </pc:grpChg>
        <pc:picChg chg="add mod">
          <ac:chgData name="Tatenda Manyepa" userId="d74a8697-f88e-4da1-bd48-44b62005c622" providerId="ADAL" clId="{129F927F-D3B2-4134-891E-73D8F495E842}" dt="2025-04-04T19:32:04.165" v="31" actId="1076"/>
          <ac:picMkLst>
            <pc:docMk/>
            <pc:sldMk cId="0" sldId="260"/>
            <ac:picMk id="17" creationId="{4059C663-D456-3326-A34F-7CDC7FBA70A3}"/>
          </ac:picMkLst>
        </pc:picChg>
      </pc:sldChg>
      <pc:sldChg chg="addSp delSp modSp mod modTransition setBg delAnim modAnim setClrOvrMap">
        <pc:chgData name="Tatenda Manyepa" userId="d74a8697-f88e-4da1-bd48-44b62005c622" providerId="ADAL" clId="{129F927F-D3B2-4134-891E-73D8F495E842}" dt="2025-04-05T00:36:57.789" v="223" actId="478"/>
        <pc:sldMkLst>
          <pc:docMk/>
          <pc:sldMk cId="0" sldId="261"/>
        </pc:sldMkLst>
        <pc:spChg chg="mod">
          <ac:chgData name="Tatenda Manyepa" userId="d74a8697-f88e-4da1-bd48-44b62005c622" providerId="ADAL" clId="{129F927F-D3B2-4134-891E-73D8F495E842}" dt="2025-04-04T19:36:06.569" v="59" actId="26606"/>
          <ac:spMkLst>
            <pc:docMk/>
            <pc:sldMk cId="0" sldId="261"/>
            <ac:spMk id="8" creationId="{00000000-0000-0000-0000-000000000000}"/>
          </ac:spMkLst>
        </pc:spChg>
        <pc:spChg chg="add del mod">
          <ac:chgData name="Tatenda Manyepa" userId="d74a8697-f88e-4da1-bd48-44b62005c622" providerId="ADAL" clId="{129F927F-D3B2-4134-891E-73D8F495E842}" dt="2025-04-04T19:28:03.377" v="13" actId="26606"/>
          <ac:spMkLst>
            <pc:docMk/>
            <pc:sldMk cId="0" sldId="261"/>
            <ac:spMk id="9" creationId="{00000000-0000-0000-0000-000000000000}"/>
          </ac:spMkLst>
        </pc:spChg>
        <pc:spChg chg="add del">
          <ac:chgData name="Tatenda Manyepa" userId="d74a8697-f88e-4da1-bd48-44b62005c622" providerId="ADAL" clId="{129F927F-D3B2-4134-891E-73D8F495E842}" dt="2025-04-04T19:28:03.393" v="14" actId="26606"/>
          <ac:spMkLst>
            <pc:docMk/>
            <pc:sldMk cId="0" sldId="261"/>
            <ac:spMk id="14" creationId="{D47F22ED-3A55-4EDE-A5A8-163D82B09265}"/>
          </ac:spMkLst>
        </pc:spChg>
        <pc:spChg chg="add del">
          <ac:chgData name="Tatenda Manyepa" userId="d74a8697-f88e-4da1-bd48-44b62005c622" providerId="ADAL" clId="{129F927F-D3B2-4134-891E-73D8F495E842}" dt="2025-04-04T19:28:03.377" v="13" actId="26606"/>
          <ac:spMkLst>
            <pc:docMk/>
            <pc:sldMk cId="0" sldId="261"/>
            <ac:spMk id="16" creationId="{5184EE59-3061-456B-9FB5-98A8E0E74B02}"/>
          </ac:spMkLst>
        </pc:spChg>
        <pc:spChg chg="add del">
          <ac:chgData name="Tatenda Manyepa" userId="d74a8697-f88e-4da1-bd48-44b62005c622" providerId="ADAL" clId="{129F927F-D3B2-4134-891E-73D8F495E842}" dt="2025-04-04T19:28:03.393" v="14" actId="26606"/>
          <ac:spMkLst>
            <pc:docMk/>
            <pc:sldMk cId="0" sldId="261"/>
            <ac:spMk id="18" creationId="{F7E07B5E-9FB5-4C91-8BE4-6167EB58D0A7}"/>
          </ac:spMkLst>
        </pc:spChg>
        <pc:spChg chg="add del">
          <ac:chgData name="Tatenda Manyepa" userId="d74a8697-f88e-4da1-bd48-44b62005c622" providerId="ADAL" clId="{129F927F-D3B2-4134-891E-73D8F495E842}" dt="2025-04-04T19:28:03.377" v="13" actId="26606"/>
          <ac:spMkLst>
            <pc:docMk/>
            <pc:sldMk cId="0" sldId="261"/>
            <ac:spMk id="20" creationId="{37524947-EB09-4DD9-973B-9F75BBCD7269}"/>
          </ac:spMkLst>
        </pc:spChg>
        <pc:spChg chg="add del">
          <ac:chgData name="Tatenda Manyepa" userId="d74a8697-f88e-4da1-bd48-44b62005c622" providerId="ADAL" clId="{129F927F-D3B2-4134-891E-73D8F495E842}" dt="2025-04-04T19:28:03.393" v="14" actId="26606"/>
          <ac:spMkLst>
            <pc:docMk/>
            <pc:sldMk cId="0" sldId="261"/>
            <ac:spMk id="22" creationId="{D30C8E25-2DD1-45C6-9F04-0F0CBF666021}"/>
          </ac:spMkLst>
        </pc:spChg>
        <pc:spChg chg="add del">
          <ac:chgData name="Tatenda Manyepa" userId="d74a8697-f88e-4da1-bd48-44b62005c622" providerId="ADAL" clId="{129F927F-D3B2-4134-891E-73D8F495E842}" dt="2025-04-04T19:28:03.393" v="14" actId="26606"/>
          <ac:spMkLst>
            <pc:docMk/>
            <pc:sldMk cId="0" sldId="261"/>
            <ac:spMk id="24" creationId="{BC57EA3C-C239-4132-A618-5CBE9F896B2F}"/>
          </ac:spMkLst>
        </pc:spChg>
        <pc:spChg chg="add del">
          <ac:chgData name="Tatenda Manyepa" userId="d74a8697-f88e-4da1-bd48-44b62005c622" providerId="ADAL" clId="{129F927F-D3B2-4134-891E-73D8F495E842}" dt="2025-04-04T19:27:52.453" v="11" actId="26606"/>
          <ac:spMkLst>
            <pc:docMk/>
            <pc:sldMk cId="0" sldId="261"/>
            <ac:spMk id="29" creationId="{09588DA8-065E-4F6F-8EFD-43104AB2E0CF}"/>
          </ac:spMkLst>
        </pc:spChg>
        <pc:spChg chg="add del">
          <ac:chgData name="Tatenda Manyepa" userId="d74a8697-f88e-4da1-bd48-44b62005c622" providerId="ADAL" clId="{129F927F-D3B2-4134-891E-73D8F495E842}" dt="2025-04-04T19:27:52.453" v="11" actId="26606"/>
          <ac:spMkLst>
            <pc:docMk/>
            <pc:sldMk cId="0" sldId="261"/>
            <ac:spMk id="31" creationId="{C4285719-470E-454C-AF62-8323075F1F5B}"/>
          </ac:spMkLst>
        </pc:spChg>
        <pc:spChg chg="add del">
          <ac:chgData name="Tatenda Manyepa" userId="d74a8697-f88e-4da1-bd48-44b62005c622" providerId="ADAL" clId="{129F927F-D3B2-4134-891E-73D8F495E842}" dt="2025-04-04T19:27:36.935" v="9" actId="26606"/>
          <ac:spMkLst>
            <pc:docMk/>
            <pc:sldMk cId="0" sldId="261"/>
            <ac:spMk id="32" creationId="{256B2C21-A230-48C0-8DF1-C46611373C44}"/>
          </ac:spMkLst>
        </pc:spChg>
        <pc:spChg chg="add del">
          <ac:chgData name="Tatenda Manyepa" userId="d74a8697-f88e-4da1-bd48-44b62005c622" providerId="ADAL" clId="{129F927F-D3B2-4134-891E-73D8F495E842}" dt="2025-04-04T19:27:36.935" v="9" actId="26606"/>
          <ac:spMkLst>
            <pc:docMk/>
            <pc:sldMk cId="0" sldId="261"/>
            <ac:spMk id="36" creationId="{3150CB11-0C61-439E-910F-5787759E72A0}"/>
          </ac:spMkLst>
        </pc:spChg>
        <pc:spChg chg="add del">
          <ac:chgData name="Tatenda Manyepa" userId="d74a8697-f88e-4da1-bd48-44b62005c622" providerId="ADAL" clId="{129F927F-D3B2-4134-891E-73D8F495E842}" dt="2025-04-04T19:27:52.453" v="11" actId="26606"/>
          <ac:spMkLst>
            <pc:docMk/>
            <pc:sldMk cId="0" sldId="261"/>
            <ac:spMk id="37" creationId="{D2B78728-A580-49A7-84F9-6EF6F583ADE0}"/>
          </ac:spMkLst>
        </pc:spChg>
        <pc:spChg chg="add del">
          <ac:chgData name="Tatenda Manyepa" userId="d74a8697-f88e-4da1-bd48-44b62005c622" providerId="ADAL" clId="{129F927F-D3B2-4134-891E-73D8F495E842}" dt="2025-04-04T19:27:36.935" v="9" actId="26606"/>
          <ac:spMkLst>
            <pc:docMk/>
            <pc:sldMk cId="0" sldId="261"/>
            <ac:spMk id="38" creationId="{43F8A58B-5155-44CE-A5FF-7647B47D0A7A}"/>
          </ac:spMkLst>
        </pc:spChg>
        <pc:spChg chg="add del">
          <ac:chgData name="Tatenda Manyepa" userId="d74a8697-f88e-4da1-bd48-44b62005c622" providerId="ADAL" clId="{129F927F-D3B2-4134-891E-73D8F495E842}" dt="2025-04-04T19:27:52.453" v="11" actId="26606"/>
          <ac:spMkLst>
            <pc:docMk/>
            <pc:sldMk cId="0" sldId="261"/>
            <ac:spMk id="39" creationId="{38FAA1A1-D861-433F-88FA-1E9D6FD31D11}"/>
          </ac:spMkLst>
        </pc:spChg>
        <pc:spChg chg="add del">
          <ac:chgData name="Tatenda Manyepa" userId="d74a8697-f88e-4da1-bd48-44b62005c622" providerId="ADAL" clId="{129F927F-D3B2-4134-891E-73D8F495E842}" dt="2025-04-04T19:27:36.935" v="9" actId="26606"/>
          <ac:spMkLst>
            <pc:docMk/>
            <pc:sldMk cId="0" sldId="261"/>
            <ac:spMk id="40" creationId="{443F2ACA-E6D6-4028-82DD-F03C262D5DE6}"/>
          </ac:spMkLst>
        </pc:spChg>
        <pc:spChg chg="add del">
          <ac:chgData name="Tatenda Manyepa" userId="d74a8697-f88e-4da1-bd48-44b62005c622" providerId="ADAL" clId="{129F927F-D3B2-4134-891E-73D8F495E842}" dt="2025-04-04T19:27:52.453" v="11" actId="26606"/>
          <ac:spMkLst>
            <pc:docMk/>
            <pc:sldMk cId="0" sldId="261"/>
            <ac:spMk id="41" creationId="{8D71EDA1-87BF-4D5D-AB79-F346FD19278A}"/>
          </ac:spMkLst>
        </pc:spChg>
        <pc:spChg chg="add del">
          <ac:chgData name="Tatenda Manyepa" userId="d74a8697-f88e-4da1-bd48-44b62005c622" providerId="ADAL" clId="{129F927F-D3B2-4134-891E-73D8F495E842}" dt="2025-04-04T19:28:03.377" v="13" actId="26606"/>
          <ac:spMkLst>
            <pc:docMk/>
            <pc:sldMk cId="0" sldId="261"/>
            <ac:spMk id="44" creationId="{E51BA4DF-2BD4-4EC2-B1DB-B27C8AC71864}"/>
          </ac:spMkLst>
        </pc:spChg>
        <pc:spChg chg="add del">
          <ac:chgData name="Tatenda Manyepa" userId="d74a8697-f88e-4da1-bd48-44b62005c622" providerId="ADAL" clId="{129F927F-D3B2-4134-891E-73D8F495E842}" dt="2025-04-04T19:36:06.569" v="59" actId="26606"/>
          <ac:spMkLst>
            <pc:docMk/>
            <pc:sldMk cId="0" sldId="261"/>
            <ac:spMk id="47" creationId="{BACC6370-2D7E-4714-9D71-7542949D7D5D}"/>
          </ac:spMkLst>
        </pc:spChg>
        <pc:spChg chg="add del">
          <ac:chgData name="Tatenda Manyepa" userId="d74a8697-f88e-4da1-bd48-44b62005c622" providerId="ADAL" clId="{129F927F-D3B2-4134-891E-73D8F495E842}" dt="2025-04-04T19:36:06.569" v="59" actId="26606"/>
          <ac:spMkLst>
            <pc:docMk/>
            <pc:sldMk cId="0" sldId="261"/>
            <ac:spMk id="48" creationId="{256B2C21-A230-48C0-8DF1-C46611373C44}"/>
          </ac:spMkLst>
        </pc:spChg>
        <pc:spChg chg="add del">
          <ac:chgData name="Tatenda Manyepa" userId="d74a8697-f88e-4da1-bd48-44b62005c622" providerId="ADAL" clId="{129F927F-D3B2-4134-891E-73D8F495E842}" dt="2025-04-04T19:36:06.507" v="58" actId="26606"/>
          <ac:spMkLst>
            <pc:docMk/>
            <pc:sldMk cId="0" sldId="261"/>
            <ac:spMk id="49" creationId="{3847E18C-932D-4C95-AABA-FEC7C9499AD7}"/>
          </ac:spMkLst>
        </pc:spChg>
        <pc:spChg chg="add del">
          <ac:chgData name="Tatenda Manyepa" userId="d74a8697-f88e-4da1-bd48-44b62005c622" providerId="ADAL" clId="{129F927F-D3B2-4134-891E-73D8F495E842}" dt="2025-04-04T19:36:06.569" v="59" actId="26606"/>
          <ac:spMkLst>
            <pc:docMk/>
            <pc:sldMk cId="0" sldId="261"/>
            <ac:spMk id="50" creationId="{3150CB11-0C61-439E-910F-5787759E72A0}"/>
          </ac:spMkLst>
        </pc:spChg>
        <pc:spChg chg="add del">
          <ac:chgData name="Tatenda Manyepa" userId="d74a8697-f88e-4da1-bd48-44b62005c622" providerId="ADAL" clId="{129F927F-D3B2-4134-891E-73D8F495E842}" dt="2025-04-04T19:36:06.569" v="59" actId="26606"/>
          <ac:spMkLst>
            <pc:docMk/>
            <pc:sldMk cId="0" sldId="261"/>
            <ac:spMk id="51" creationId="{43F8A58B-5155-44CE-A5FF-7647B47D0A7A}"/>
          </ac:spMkLst>
        </pc:spChg>
        <pc:spChg chg="add del">
          <ac:chgData name="Tatenda Manyepa" userId="d74a8697-f88e-4da1-bd48-44b62005c622" providerId="ADAL" clId="{129F927F-D3B2-4134-891E-73D8F495E842}" dt="2025-04-04T19:36:06.569" v="59" actId="26606"/>
          <ac:spMkLst>
            <pc:docMk/>
            <pc:sldMk cId="0" sldId="261"/>
            <ac:spMk id="52" creationId="{443F2ACA-E6D6-4028-82DD-F03C262D5DE6}"/>
          </ac:spMkLst>
        </pc:spChg>
        <pc:spChg chg="add del">
          <ac:chgData name="Tatenda Manyepa" userId="d74a8697-f88e-4da1-bd48-44b62005c622" providerId="ADAL" clId="{129F927F-D3B2-4134-891E-73D8F495E842}" dt="2025-04-04T19:36:06.507" v="58" actId="26606"/>
          <ac:spMkLst>
            <pc:docMk/>
            <pc:sldMk cId="0" sldId="261"/>
            <ac:spMk id="55" creationId="{35DB3719-6FDC-4E5D-891D-FF40B7300F64}"/>
          </ac:spMkLst>
        </pc:spChg>
        <pc:spChg chg="add del">
          <ac:chgData name="Tatenda Manyepa" userId="d74a8697-f88e-4da1-bd48-44b62005c622" providerId="ADAL" clId="{129F927F-D3B2-4134-891E-73D8F495E842}" dt="2025-04-04T19:36:06.507" v="58" actId="26606"/>
          <ac:spMkLst>
            <pc:docMk/>
            <pc:sldMk cId="0" sldId="261"/>
            <ac:spMk id="56" creationId="{E0CBAC23-2E3F-4A90-BA59-F8299F6A5439}"/>
          </ac:spMkLst>
        </pc:spChg>
        <pc:spChg chg="add del">
          <ac:chgData name="Tatenda Manyepa" userId="d74a8697-f88e-4da1-bd48-44b62005c622" providerId="ADAL" clId="{129F927F-D3B2-4134-891E-73D8F495E842}" dt="2025-04-04T19:28:28.130" v="17" actId="26606"/>
          <ac:spMkLst>
            <pc:docMk/>
            <pc:sldMk cId="0" sldId="261"/>
            <ac:spMk id="58" creationId="{BACC6370-2D7E-4714-9D71-7542949D7D5D}"/>
          </ac:spMkLst>
        </pc:spChg>
        <pc:spChg chg="add">
          <ac:chgData name="Tatenda Manyepa" userId="d74a8697-f88e-4da1-bd48-44b62005c622" providerId="ADAL" clId="{129F927F-D3B2-4134-891E-73D8F495E842}" dt="2025-04-04T19:36:06.569" v="59" actId="26606"/>
          <ac:spMkLst>
            <pc:docMk/>
            <pc:sldMk cId="0" sldId="261"/>
            <ac:spMk id="59" creationId="{A3EFF7B1-6CB7-47D1-AD37-B870CA2B2151}"/>
          </ac:spMkLst>
        </pc:spChg>
        <pc:spChg chg="add del">
          <ac:chgData name="Tatenda Manyepa" userId="d74a8697-f88e-4da1-bd48-44b62005c622" providerId="ADAL" clId="{129F927F-D3B2-4134-891E-73D8F495E842}" dt="2025-04-04T19:28:28.130" v="17" actId="26606"/>
          <ac:spMkLst>
            <pc:docMk/>
            <pc:sldMk cId="0" sldId="261"/>
            <ac:spMk id="60" creationId="{F68B3F68-107C-434F-AA38-110D5EA91B85}"/>
          </ac:spMkLst>
        </pc:spChg>
        <pc:spChg chg="add">
          <ac:chgData name="Tatenda Manyepa" userId="d74a8697-f88e-4da1-bd48-44b62005c622" providerId="ADAL" clId="{129F927F-D3B2-4134-891E-73D8F495E842}" dt="2025-04-04T19:36:06.569" v="59" actId="26606"/>
          <ac:spMkLst>
            <pc:docMk/>
            <pc:sldMk cId="0" sldId="261"/>
            <ac:spMk id="61" creationId="{7FA2962B-21B6-4689-A95D-A8FF6ADE47F1}"/>
          </ac:spMkLst>
        </pc:spChg>
        <pc:spChg chg="add del">
          <ac:chgData name="Tatenda Manyepa" userId="d74a8697-f88e-4da1-bd48-44b62005c622" providerId="ADAL" clId="{129F927F-D3B2-4134-891E-73D8F495E842}" dt="2025-04-04T19:28:28.130" v="17" actId="26606"/>
          <ac:spMkLst>
            <pc:docMk/>
            <pc:sldMk cId="0" sldId="261"/>
            <ac:spMk id="62" creationId="{AAD0DBB9-1A4B-4391-81D4-CB19F9AB918A}"/>
          </ac:spMkLst>
        </pc:spChg>
        <pc:spChg chg="add del">
          <ac:chgData name="Tatenda Manyepa" userId="d74a8697-f88e-4da1-bd48-44b62005c622" providerId="ADAL" clId="{129F927F-D3B2-4134-891E-73D8F495E842}" dt="2025-04-04T19:28:28.130" v="17" actId="26606"/>
          <ac:spMkLst>
            <pc:docMk/>
            <pc:sldMk cId="0" sldId="261"/>
            <ac:spMk id="64" creationId="{063BBA22-50EA-4C4D-BE05-F1CE4E63AA56}"/>
          </ac:spMkLst>
        </pc:spChg>
        <pc:spChg chg="add">
          <ac:chgData name="Tatenda Manyepa" userId="d74a8697-f88e-4da1-bd48-44b62005c622" providerId="ADAL" clId="{129F927F-D3B2-4134-891E-73D8F495E842}" dt="2025-04-04T19:36:06.569" v="59" actId="26606"/>
          <ac:spMkLst>
            <pc:docMk/>
            <pc:sldMk cId="0" sldId="261"/>
            <ac:spMk id="76" creationId="{A00D2CE1-35C1-46E6-BD59-CEE668BD90F4}"/>
          </ac:spMkLst>
        </pc:spChg>
        <pc:spChg chg="add">
          <ac:chgData name="Tatenda Manyepa" userId="d74a8697-f88e-4da1-bd48-44b62005c622" providerId="ADAL" clId="{129F927F-D3B2-4134-891E-73D8F495E842}" dt="2025-04-04T19:36:06.569" v="59" actId="26606"/>
          <ac:spMkLst>
            <pc:docMk/>
            <pc:sldMk cId="0" sldId="261"/>
            <ac:spMk id="84" creationId="{E18403B7-F2C7-4C07-8522-21C31910902C}"/>
          </ac:spMkLst>
        </pc:spChg>
        <pc:grpChg chg="add del mod ord">
          <ac:chgData name="Tatenda Manyepa" userId="d74a8697-f88e-4da1-bd48-44b62005c622" providerId="ADAL" clId="{129F927F-D3B2-4134-891E-73D8F495E842}" dt="2025-04-04T19:27:12.942" v="4" actId="478"/>
          <ac:grpSpMkLst>
            <pc:docMk/>
            <pc:sldMk cId="0" sldId="261"/>
            <ac:grpSpMk id="2" creationId="{00000000-0000-0000-0000-000000000000}"/>
          </ac:grpSpMkLst>
        </pc:grpChg>
        <pc:grpChg chg="add del mod ord">
          <ac:chgData name="Tatenda Manyepa" userId="d74a8697-f88e-4da1-bd48-44b62005c622" providerId="ADAL" clId="{129F927F-D3B2-4134-891E-73D8F495E842}" dt="2025-04-04T19:27:11.196" v="3" actId="478"/>
          <ac:grpSpMkLst>
            <pc:docMk/>
            <pc:sldMk cId="0" sldId="261"/>
            <ac:grpSpMk id="5" creationId="{00000000-0000-0000-0000-000000000000}"/>
          </ac:grpSpMkLst>
        </pc:grpChg>
        <pc:graphicFrameChg chg="mod modGraphic">
          <ac:chgData name="Tatenda Manyepa" userId="d74a8697-f88e-4da1-bd48-44b62005c622" providerId="ADAL" clId="{129F927F-D3B2-4134-891E-73D8F495E842}" dt="2025-04-04T19:36:06.507" v="58" actId="26606"/>
          <ac:graphicFrameMkLst>
            <pc:docMk/>
            <pc:sldMk cId="0" sldId="261"/>
            <ac:graphicFrameMk id="53" creationId="{85326353-5D12-ED81-E865-578E9FE0B150}"/>
          </ac:graphicFrameMkLst>
        </pc:graphicFrameChg>
        <pc:picChg chg="add del mod">
          <ac:chgData name="Tatenda Manyepa" userId="d74a8697-f88e-4da1-bd48-44b62005c622" providerId="ADAL" clId="{129F927F-D3B2-4134-891E-73D8F495E842}" dt="2025-04-04T20:31:34.996" v="179"/>
          <ac:picMkLst>
            <pc:docMk/>
            <pc:sldMk cId="0" sldId="261"/>
            <ac:picMk id="4" creationId="{64407F82-FF7F-B3AB-8173-11C079C50F21}"/>
          </ac:picMkLst>
        </pc:picChg>
        <pc:picChg chg="add del mod">
          <ac:chgData name="Tatenda Manyepa" userId="d74a8697-f88e-4da1-bd48-44b62005c622" providerId="ADAL" clId="{129F927F-D3B2-4134-891E-73D8F495E842}" dt="2025-04-04T20:48:33.283" v="200"/>
          <ac:picMkLst>
            <pc:docMk/>
            <pc:sldMk cId="0" sldId="261"/>
            <ac:picMk id="14" creationId="{B1A6F0FB-9227-F357-96FE-90A70A8D3633}"/>
          </ac:picMkLst>
        </pc:picChg>
        <pc:picChg chg="add del mod">
          <ac:chgData name="Tatenda Manyepa" userId="d74a8697-f88e-4da1-bd48-44b62005c622" providerId="ADAL" clId="{129F927F-D3B2-4134-891E-73D8F495E842}" dt="2025-04-04T20:49:01.961" v="202"/>
          <ac:picMkLst>
            <pc:docMk/>
            <pc:sldMk cId="0" sldId="261"/>
            <ac:picMk id="19" creationId="{9E8AABEA-EC4C-3881-F566-B21F1D9A83BF}"/>
          </ac:picMkLst>
        </pc:picChg>
        <pc:picChg chg="add del mod">
          <ac:chgData name="Tatenda Manyepa" userId="d74a8697-f88e-4da1-bd48-44b62005c622" providerId="ADAL" clId="{129F927F-D3B2-4134-891E-73D8F495E842}" dt="2025-04-04T20:49:55.383" v="204"/>
          <ac:picMkLst>
            <pc:docMk/>
            <pc:sldMk cId="0" sldId="261"/>
            <ac:picMk id="24" creationId="{CAA387D1-C8D5-CB67-FADB-8C20DA7BE7C4}"/>
          </ac:picMkLst>
        </pc:picChg>
        <pc:picChg chg="add del">
          <ac:chgData name="Tatenda Manyepa" userId="d74a8697-f88e-4da1-bd48-44b62005c622" providerId="ADAL" clId="{129F927F-D3B2-4134-891E-73D8F495E842}" dt="2025-04-04T19:28:03.377" v="13" actId="26606"/>
          <ac:picMkLst>
            <pc:docMk/>
            <pc:sldMk cId="0" sldId="261"/>
            <ac:picMk id="27" creationId="{3A5CCF49-264C-5710-8303-4C7A15698FBC}"/>
          </ac:picMkLst>
        </pc:picChg>
        <pc:picChg chg="add del mod">
          <ac:chgData name="Tatenda Manyepa" userId="d74a8697-f88e-4da1-bd48-44b62005c622" providerId="ADAL" clId="{129F927F-D3B2-4134-891E-73D8F495E842}" dt="2025-04-04T20:50:35.785" v="206"/>
          <ac:picMkLst>
            <pc:docMk/>
            <pc:sldMk cId="0" sldId="261"/>
            <ac:picMk id="29" creationId="{67C41C9C-F896-AB4B-4597-A06C29CF07E9}"/>
          </ac:picMkLst>
        </pc:picChg>
        <pc:picChg chg="add del mod">
          <ac:chgData name="Tatenda Manyepa" userId="d74a8697-f88e-4da1-bd48-44b62005c622" providerId="ADAL" clId="{129F927F-D3B2-4134-891E-73D8F495E842}" dt="2025-04-05T00:36:57.789" v="223" actId="478"/>
          <ac:picMkLst>
            <pc:docMk/>
            <pc:sldMk cId="0" sldId="261"/>
            <ac:picMk id="34" creationId="{4F619121-0E89-4CB8-9856-F702DBC181A9}"/>
          </ac:picMkLst>
        </pc:picChg>
      </pc:sldChg>
      <pc:sldChg chg="addSp delSp modSp mod modTransition delAnim modAnim">
        <pc:chgData name="Tatenda Manyepa" userId="d74a8697-f88e-4da1-bd48-44b62005c622" providerId="ADAL" clId="{129F927F-D3B2-4134-891E-73D8F495E842}" dt="2025-04-05T00:37:02.758" v="225" actId="478"/>
        <pc:sldMkLst>
          <pc:docMk/>
          <pc:sldMk cId="0" sldId="262"/>
        </pc:sldMkLst>
        <pc:grpChg chg="add del">
          <ac:chgData name="Tatenda Manyepa" userId="d74a8697-f88e-4da1-bd48-44b62005c622" providerId="ADAL" clId="{129F927F-D3B2-4134-891E-73D8F495E842}" dt="2025-04-04T20:17:13" v="167" actId="478"/>
          <ac:grpSpMkLst>
            <pc:docMk/>
            <pc:sldMk cId="0" sldId="262"/>
            <ac:grpSpMk id="5" creationId="{00000000-0000-0000-0000-000000000000}"/>
          </ac:grpSpMkLst>
        </pc:grpChg>
        <pc:picChg chg="add del mod">
          <ac:chgData name="Tatenda Manyepa" userId="d74a8697-f88e-4da1-bd48-44b62005c622" providerId="ADAL" clId="{129F927F-D3B2-4134-891E-73D8F495E842}" dt="2025-04-04T20:56:09.171" v="210"/>
          <ac:picMkLst>
            <pc:docMk/>
            <pc:sldMk cId="0" sldId="262"/>
            <ac:picMk id="14" creationId="{E1CAE09B-E481-0AF4-1F15-68BF4D2C4337}"/>
          </ac:picMkLst>
        </pc:picChg>
        <pc:picChg chg="add del mod">
          <ac:chgData name="Tatenda Manyepa" userId="d74a8697-f88e-4da1-bd48-44b62005c622" providerId="ADAL" clId="{129F927F-D3B2-4134-891E-73D8F495E842}" dt="2025-04-05T00:37:02.758" v="225" actId="478"/>
          <ac:picMkLst>
            <pc:docMk/>
            <pc:sldMk cId="0" sldId="262"/>
            <ac:picMk id="26" creationId="{6652BA75-00CB-3258-3805-3168BBF54AFF}"/>
          </ac:picMkLst>
        </pc:picChg>
      </pc:sldChg>
      <pc:sldChg chg="addSp delSp modSp mod modTransition delAnim modAnim">
        <pc:chgData name="Tatenda Manyepa" userId="d74a8697-f88e-4da1-bd48-44b62005c622" providerId="ADAL" clId="{129F927F-D3B2-4134-891E-73D8F495E842}" dt="2025-04-05T00:37:05.350" v="226" actId="478"/>
        <pc:sldMkLst>
          <pc:docMk/>
          <pc:sldMk cId="0" sldId="263"/>
        </pc:sldMkLst>
        <pc:grpChg chg="del mod">
          <ac:chgData name="Tatenda Manyepa" userId="d74a8697-f88e-4da1-bd48-44b62005c622" providerId="ADAL" clId="{129F927F-D3B2-4134-891E-73D8F495E842}" dt="2025-04-04T20:16:45.456" v="161" actId="478"/>
          <ac:grpSpMkLst>
            <pc:docMk/>
            <pc:sldMk cId="0" sldId="263"/>
            <ac:grpSpMk id="5" creationId="{00000000-0000-0000-0000-000000000000}"/>
          </ac:grpSpMkLst>
        </pc:grpChg>
        <pc:picChg chg="add del mod">
          <ac:chgData name="Tatenda Manyepa" userId="d74a8697-f88e-4da1-bd48-44b62005c622" providerId="ADAL" clId="{129F927F-D3B2-4134-891E-73D8F495E842}" dt="2025-04-04T21:02:15.959" v="215"/>
          <ac:picMkLst>
            <pc:docMk/>
            <pc:sldMk cId="0" sldId="263"/>
            <ac:picMk id="25" creationId="{5850B1A0-816B-976E-82F3-41055797CE43}"/>
          </ac:picMkLst>
        </pc:picChg>
        <pc:picChg chg="add del mod">
          <ac:chgData name="Tatenda Manyepa" userId="d74a8697-f88e-4da1-bd48-44b62005c622" providerId="ADAL" clId="{129F927F-D3B2-4134-891E-73D8F495E842}" dt="2025-04-05T00:37:05.350" v="226" actId="478"/>
          <ac:picMkLst>
            <pc:docMk/>
            <pc:sldMk cId="0" sldId="263"/>
            <ac:picMk id="31" creationId="{BCEF826E-1756-50F5-9C2A-1939488E1AB5}"/>
          </ac:picMkLst>
        </pc:picChg>
      </pc:sldChg>
      <pc:sldChg chg="addSp delSp modSp mod modTransition delAnim modAnim">
        <pc:chgData name="Tatenda Manyepa" userId="d74a8697-f88e-4da1-bd48-44b62005c622" providerId="ADAL" clId="{129F927F-D3B2-4134-891E-73D8F495E842}" dt="2025-04-05T00:37:07.674" v="227" actId="478"/>
        <pc:sldMkLst>
          <pc:docMk/>
          <pc:sldMk cId="0" sldId="264"/>
        </pc:sldMkLst>
        <pc:grpChg chg="mod">
          <ac:chgData name="Tatenda Manyepa" userId="d74a8697-f88e-4da1-bd48-44b62005c622" providerId="ADAL" clId="{129F927F-D3B2-4134-891E-73D8F495E842}" dt="2025-04-04T20:16:54.644" v="162" actId="1076"/>
          <ac:grpSpMkLst>
            <pc:docMk/>
            <pc:sldMk cId="0" sldId="264"/>
            <ac:grpSpMk id="7" creationId="{00000000-0000-0000-0000-000000000000}"/>
          </ac:grpSpMkLst>
        </pc:grpChg>
        <pc:grpChg chg="mod">
          <ac:chgData name="Tatenda Manyepa" userId="d74a8697-f88e-4da1-bd48-44b62005c622" providerId="ADAL" clId="{129F927F-D3B2-4134-891E-73D8F495E842}" dt="2025-04-04T20:16:56.396" v="163" actId="1076"/>
          <ac:grpSpMkLst>
            <pc:docMk/>
            <pc:sldMk cId="0" sldId="264"/>
            <ac:grpSpMk id="13" creationId="{00000000-0000-0000-0000-000000000000}"/>
          </ac:grpSpMkLst>
        </pc:grpChg>
        <pc:grpChg chg="mod">
          <ac:chgData name="Tatenda Manyepa" userId="d74a8697-f88e-4da1-bd48-44b62005c622" providerId="ADAL" clId="{129F927F-D3B2-4134-891E-73D8F495E842}" dt="2025-04-04T20:17:02.717" v="166" actId="1076"/>
          <ac:grpSpMkLst>
            <pc:docMk/>
            <pc:sldMk cId="0" sldId="264"/>
            <ac:grpSpMk id="16" creationId="{00000000-0000-0000-0000-000000000000}"/>
          </ac:grpSpMkLst>
        </pc:grpChg>
        <pc:grpChg chg="mod">
          <ac:chgData name="Tatenda Manyepa" userId="d74a8697-f88e-4da1-bd48-44b62005c622" providerId="ADAL" clId="{129F927F-D3B2-4134-891E-73D8F495E842}" dt="2025-04-04T20:17:00.904" v="165" actId="1076"/>
          <ac:grpSpMkLst>
            <pc:docMk/>
            <pc:sldMk cId="0" sldId="264"/>
            <ac:grpSpMk id="19" creationId="{00000000-0000-0000-0000-000000000000}"/>
          </ac:grpSpMkLst>
        </pc:grpChg>
        <pc:picChg chg="add del mod">
          <ac:chgData name="Tatenda Manyepa" userId="d74a8697-f88e-4da1-bd48-44b62005c622" providerId="ADAL" clId="{129F927F-D3B2-4134-891E-73D8F495E842}" dt="2025-04-04T21:06:43.289" v="217"/>
          <ac:picMkLst>
            <pc:docMk/>
            <pc:sldMk cId="0" sldId="264"/>
            <ac:picMk id="30" creationId="{D0030E0F-7457-A8F3-98D0-11860146A44B}"/>
          </ac:picMkLst>
        </pc:picChg>
        <pc:picChg chg="add del mod">
          <ac:chgData name="Tatenda Manyepa" userId="d74a8697-f88e-4da1-bd48-44b62005c622" providerId="ADAL" clId="{129F927F-D3B2-4134-891E-73D8F495E842}" dt="2025-04-05T00:37:07.674" v="227" actId="478"/>
          <ac:picMkLst>
            <pc:docMk/>
            <pc:sldMk cId="0" sldId="264"/>
            <ac:picMk id="35" creationId="{7DC90023-AD51-E4A9-9759-3E424AAA3CCF}"/>
          </ac:picMkLst>
        </pc:picChg>
      </pc:sldChg>
      <pc:sldChg chg="addSp delSp modSp add mod modTransition delAnim modAnim">
        <pc:chgData name="Tatenda Manyepa" userId="d74a8697-f88e-4da1-bd48-44b62005c622" providerId="ADAL" clId="{129F927F-D3B2-4134-891E-73D8F495E842}" dt="2025-04-05T00:37:00.308" v="224" actId="478"/>
        <pc:sldMkLst>
          <pc:docMk/>
          <pc:sldMk cId="2150828824" sldId="265"/>
        </pc:sldMkLst>
        <pc:picChg chg="add del mod">
          <ac:chgData name="Tatenda Manyepa" userId="d74a8697-f88e-4da1-bd48-44b62005c622" providerId="ADAL" clId="{129F927F-D3B2-4134-891E-73D8F495E842}" dt="2025-04-04T20:52:35.631" v="208"/>
          <ac:picMkLst>
            <pc:docMk/>
            <pc:sldMk cId="2150828824" sldId="265"/>
            <ac:picMk id="4" creationId="{A2A78582-6788-53D2-16F5-636DDBF54E60}"/>
          </ac:picMkLst>
        </pc:picChg>
        <pc:picChg chg="add del mod">
          <ac:chgData name="Tatenda Manyepa" userId="d74a8697-f88e-4da1-bd48-44b62005c622" providerId="ADAL" clId="{129F927F-D3B2-4134-891E-73D8F495E842}" dt="2025-04-05T00:37:00.308" v="224" actId="478"/>
          <ac:picMkLst>
            <pc:docMk/>
            <pc:sldMk cId="2150828824" sldId="265"/>
            <ac:picMk id="10" creationId="{A9587304-2642-3C89-A1BA-55789FD1CE29}"/>
          </ac:picMkLst>
        </pc:picChg>
      </pc:sldChg>
      <pc:sldChg chg="addSp delSp modSp new del mod">
        <pc:chgData name="Tatenda Manyepa" userId="d74a8697-f88e-4da1-bd48-44b62005c622" providerId="ADAL" clId="{129F927F-D3B2-4134-891E-73D8F495E842}" dt="2025-04-04T19:49:48.129" v="152" actId="680"/>
        <pc:sldMkLst>
          <pc:docMk/>
          <pc:sldMk cId="3215470162" sldId="266"/>
        </pc:sldMkLst>
        <pc:spChg chg="mod">
          <ac:chgData name="Tatenda Manyepa" userId="d74a8697-f88e-4da1-bd48-44b62005c622" providerId="ADAL" clId="{129F927F-D3B2-4134-891E-73D8F495E842}" dt="2025-04-04T19:49:43.503" v="150"/>
          <ac:spMkLst>
            <pc:docMk/>
            <pc:sldMk cId="3215470162" sldId="266"/>
            <ac:spMk id="2" creationId="{8624EF51-E20B-656B-9F48-0B8D6CBBF5DD}"/>
          </ac:spMkLst>
        </pc:spChg>
        <pc:spChg chg="mod">
          <ac:chgData name="Tatenda Manyepa" userId="d74a8697-f88e-4da1-bd48-44b62005c622" providerId="ADAL" clId="{129F927F-D3B2-4134-891E-73D8F495E842}" dt="2025-04-04T19:49:37.353" v="145"/>
          <ac:spMkLst>
            <pc:docMk/>
            <pc:sldMk cId="3215470162" sldId="266"/>
            <ac:spMk id="3" creationId="{D67CE3F0-F7DD-D560-697E-B8B199EF9987}"/>
          </ac:spMkLst>
        </pc:spChg>
        <pc:spChg chg="add del mod">
          <ac:chgData name="Tatenda Manyepa" userId="d74a8697-f88e-4da1-bd48-44b62005c622" providerId="ADAL" clId="{129F927F-D3B2-4134-891E-73D8F495E842}" dt="2025-04-04T19:49:35.626" v="143" actId="22"/>
          <ac:spMkLst>
            <pc:docMk/>
            <pc:sldMk cId="3215470162" sldId="266"/>
            <ac:spMk id="5" creationId="{194B75B7-5D8E-DC82-BD38-42305000D3F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E492C-83C7-471B-A67D-1D303621571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D2F3E4-F9D4-4EB6-9FF0-CD1C2F604EB4}">
      <dgm:prSet/>
      <dgm:spPr/>
      <dgm:t>
        <a:bodyPr/>
        <a:lstStyle/>
        <a:p>
          <a:r>
            <a:rPr lang="en-US"/>
            <a:t>Slowness and inefficiency from monolithic design</a:t>
          </a:r>
        </a:p>
      </dgm:t>
    </dgm:pt>
    <dgm:pt modelId="{87BB18C3-DCFE-4D5C-B002-D523D6F59988}" type="parTrans" cxnId="{16F0C6D6-013F-49D4-8AD5-F8880387EB2A}">
      <dgm:prSet/>
      <dgm:spPr/>
      <dgm:t>
        <a:bodyPr/>
        <a:lstStyle/>
        <a:p>
          <a:endParaRPr lang="en-US"/>
        </a:p>
      </dgm:t>
    </dgm:pt>
    <dgm:pt modelId="{92AC3A67-81EE-47E8-AFC4-94712ECED3FF}" type="sibTrans" cxnId="{16F0C6D6-013F-49D4-8AD5-F8880387EB2A}">
      <dgm:prSet/>
      <dgm:spPr/>
      <dgm:t>
        <a:bodyPr/>
        <a:lstStyle/>
        <a:p>
          <a:endParaRPr lang="en-US"/>
        </a:p>
      </dgm:t>
    </dgm:pt>
    <dgm:pt modelId="{1CEBE321-C372-43E7-9177-06763DA7EB26}">
      <dgm:prSet/>
      <dgm:spPr/>
      <dgm:t>
        <a:bodyPr/>
        <a:lstStyle/>
        <a:p>
          <a:r>
            <a:rPr lang="en-US"/>
            <a:t>High-latency communication</a:t>
          </a:r>
        </a:p>
      </dgm:t>
    </dgm:pt>
    <dgm:pt modelId="{80D061DA-3D9C-48A4-9366-3E88E91BCEEE}" type="parTrans" cxnId="{F93A652D-53BC-40F7-99DE-41FC5238D205}">
      <dgm:prSet/>
      <dgm:spPr/>
      <dgm:t>
        <a:bodyPr/>
        <a:lstStyle/>
        <a:p>
          <a:endParaRPr lang="en-US"/>
        </a:p>
      </dgm:t>
    </dgm:pt>
    <dgm:pt modelId="{27AA34E8-4F4A-4BD2-87E4-DAAB7438D9A4}" type="sibTrans" cxnId="{F93A652D-53BC-40F7-99DE-41FC5238D205}">
      <dgm:prSet/>
      <dgm:spPr/>
      <dgm:t>
        <a:bodyPr/>
        <a:lstStyle/>
        <a:p>
          <a:endParaRPr lang="en-US"/>
        </a:p>
      </dgm:t>
    </dgm:pt>
    <dgm:pt modelId="{7FEC0F1C-D610-49E2-BE26-A8819AB699C5}">
      <dgm:prSet/>
      <dgm:spPr/>
      <dgm:t>
        <a:bodyPr/>
        <a:lstStyle/>
        <a:p>
          <a:r>
            <a:rPr lang="en-US"/>
            <a:t>Lack of flexibility and reusability</a:t>
          </a:r>
        </a:p>
      </dgm:t>
    </dgm:pt>
    <dgm:pt modelId="{07EBBE77-DB89-40D8-9ED6-8CFED77030AB}" type="parTrans" cxnId="{559A91C8-8A62-4513-B2BE-122B45B93ADA}">
      <dgm:prSet/>
      <dgm:spPr/>
      <dgm:t>
        <a:bodyPr/>
        <a:lstStyle/>
        <a:p>
          <a:endParaRPr lang="en-US"/>
        </a:p>
      </dgm:t>
    </dgm:pt>
    <dgm:pt modelId="{91E350E7-BBC0-49E8-8B07-8223DEFB9FEF}" type="sibTrans" cxnId="{559A91C8-8A62-4513-B2BE-122B45B93ADA}">
      <dgm:prSet/>
      <dgm:spPr/>
      <dgm:t>
        <a:bodyPr/>
        <a:lstStyle/>
        <a:p>
          <a:endParaRPr lang="en-US"/>
        </a:p>
      </dgm:t>
    </dgm:pt>
    <dgm:pt modelId="{26972D53-7F17-4CA1-BAEE-F969A35DF815}">
      <dgm:prSet/>
      <dgm:spPr/>
      <dgm:t>
        <a:bodyPr/>
        <a:lstStyle/>
        <a:p>
          <a:r>
            <a:rPr lang="en-US"/>
            <a:t>Vendor lock-in and poor integration</a:t>
          </a:r>
        </a:p>
      </dgm:t>
    </dgm:pt>
    <dgm:pt modelId="{F44C054D-191B-4FCA-9463-10B06DD6ECFC}" type="parTrans" cxnId="{E0188079-5CC6-4D1E-A9BA-B09D6953AAE0}">
      <dgm:prSet/>
      <dgm:spPr/>
      <dgm:t>
        <a:bodyPr/>
        <a:lstStyle/>
        <a:p>
          <a:endParaRPr lang="en-US"/>
        </a:p>
      </dgm:t>
    </dgm:pt>
    <dgm:pt modelId="{2454F167-7D6F-4195-AC60-82673596AF4B}" type="sibTrans" cxnId="{E0188079-5CC6-4D1E-A9BA-B09D6953AAE0}">
      <dgm:prSet/>
      <dgm:spPr/>
      <dgm:t>
        <a:bodyPr/>
        <a:lstStyle/>
        <a:p>
          <a:endParaRPr lang="en-US"/>
        </a:p>
      </dgm:t>
    </dgm:pt>
    <dgm:pt modelId="{A204A7A1-8B7B-4260-9B6D-3FFE6E23A06A}">
      <dgm:prSet/>
      <dgm:spPr/>
      <dgm:t>
        <a:bodyPr/>
        <a:lstStyle/>
        <a:p>
          <a:r>
            <a:rPr lang="en-US"/>
            <a:t>Limited scalability</a:t>
          </a:r>
        </a:p>
      </dgm:t>
    </dgm:pt>
    <dgm:pt modelId="{D17CA442-3F4E-4632-BE85-BB2ECE0BE076}" type="parTrans" cxnId="{6A580E96-A10A-45BD-8932-8AD96804758F}">
      <dgm:prSet/>
      <dgm:spPr/>
      <dgm:t>
        <a:bodyPr/>
        <a:lstStyle/>
        <a:p>
          <a:endParaRPr lang="en-US"/>
        </a:p>
      </dgm:t>
    </dgm:pt>
    <dgm:pt modelId="{FE34C5E9-72FE-4B3F-86B3-EA8DB666BF24}" type="sibTrans" cxnId="{6A580E96-A10A-45BD-8932-8AD96804758F}">
      <dgm:prSet/>
      <dgm:spPr/>
      <dgm:t>
        <a:bodyPr/>
        <a:lstStyle/>
        <a:p>
          <a:endParaRPr lang="en-US"/>
        </a:p>
      </dgm:t>
    </dgm:pt>
    <dgm:pt modelId="{2423FBDF-F3C4-41E4-B225-305AC760A5D6}">
      <dgm:prSet/>
      <dgm:spPr/>
      <dgm:t>
        <a:bodyPr/>
        <a:lstStyle/>
        <a:p>
          <a:r>
            <a:rPr lang="en-US"/>
            <a:t>Insufficient security and observability</a:t>
          </a:r>
        </a:p>
      </dgm:t>
    </dgm:pt>
    <dgm:pt modelId="{E89919E1-AAD8-4C69-96C4-03225AE44161}" type="parTrans" cxnId="{DCBFB079-2A65-46DD-BD5E-12AFDD716A1C}">
      <dgm:prSet/>
      <dgm:spPr/>
      <dgm:t>
        <a:bodyPr/>
        <a:lstStyle/>
        <a:p>
          <a:endParaRPr lang="en-US"/>
        </a:p>
      </dgm:t>
    </dgm:pt>
    <dgm:pt modelId="{F9960520-DFF7-4BFC-A402-291B3A7B260E}" type="sibTrans" cxnId="{DCBFB079-2A65-46DD-BD5E-12AFDD716A1C}">
      <dgm:prSet/>
      <dgm:spPr/>
      <dgm:t>
        <a:bodyPr/>
        <a:lstStyle/>
        <a:p>
          <a:endParaRPr lang="en-US"/>
        </a:p>
      </dgm:t>
    </dgm:pt>
    <dgm:pt modelId="{1446305B-804E-48E9-8D96-9E7D656806B9}" type="pres">
      <dgm:prSet presAssocID="{09AE492C-83C7-471B-A67D-1D3036215713}" presName="cycle" presStyleCnt="0">
        <dgm:presLayoutVars>
          <dgm:dir/>
          <dgm:resizeHandles val="exact"/>
        </dgm:presLayoutVars>
      </dgm:prSet>
      <dgm:spPr/>
    </dgm:pt>
    <dgm:pt modelId="{1373FBA5-46B3-4766-B95D-B11A67074A7A}" type="pres">
      <dgm:prSet presAssocID="{C1D2F3E4-F9D4-4EB6-9FF0-CD1C2F604EB4}" presName="node" presStyleLbl="node1" presStyleIdx="0" presStyleCnt="5">
        <dgm:presLayoutVars>
          <dgm:bulletEnabled val="1"/>
        </dgm:presLayoutVars>
      </dgm:prSet>
      <dgm:spPr/>
    </dgm:pt>
    <dgm:pt modelId="{E4F20960-284A-4264-9573-D536105CCC54}" type="pres">
      <dgm:prSet presAssocID="{C1D2F3E4-F9D4-4EB6-9FF0-CD1C2F604EB4}" presName="spNode" presStyleCnt="0"/>
      <dgm:spPr/>
    </dgm:pt>
    <dgm:pt modelId="{1F95DB56-AFB9-43CE-A15C-28B12314F6BB}" type="pres">
      <dgm:prSet presAssocID="{92AC3A67-81EE-47E8-AFC4-94712ECED3FF}" presName="sibTrans" presStyleLbl="sibTrans1D1" presStyleIdx="0" presStyleCnt="5"/>
      <dgm:spPr/>
    </dgm:pt>
    <dgm:pt modelId="{E270F827-0E37-4C15-96BA-B634CDB61F83}" type="pres">
      <dgm:prSet presAssocID="{1CEBE321-C372-43E7-9177-06763DA7EB26}" presName="node" presStyleLbl="node1" presStyleIdx="1" presStyleCnt="5">
        <dgm:presLayoutVars>
          <dgm:bulletEnabled val="1"/>
        </dgm:presLayoutVars>
      </dgm:prSet>
      <dgm:spPr/>
    </dgm:pt>
    <dgm:pt modelId="{056D68E9-33C9-4C94-BC86-F53520E81022}" type="pres">
      <dgm:prSet presAssocID="{1CEBE321-C372-43E7-9177-06763DA7EB26}" presName="spNode" presStyleCnt="0"/>
      <dgm:spPr/>
    </dgm:pt>
    <dgm:pt modelId="{71D49C22-8F22-4873-B691-273151EAC2FF}" type="pres">
      <dgm:prSet presAssocID="{27AA34E8-4F4A-4BD2-87E4-DAAB7438D9A4}" presName="sibTrans" presStyleLbl="sibTrans1D1" presStyleIdx="1" presStyleCnt="5"/>
      <dgm:spPr/>
    </dgm:pt>
    <dgm:pt modelId="{637AB368-ECA3-41B7-A023-4CF730663CB3}" type="pres">
      <dgm:prSet presAssocID="{7FEC0F1C-D610-49E2-BE26-A8819AB699C5}" presName="node" presStyleLbl="node1" presStyleIdx="2" presStyleCnt="5">
        <dgm:presLayoutVars>
          <dgm:bulletEnabled val="1"/>
        </dgm:presLayoutVars>
      </dgm:prSet>
      <dgm:spPr/>
    </dgm:pt>
    <dgm:pt modelId="{AE979FFC-EC30-4BF5-B7B4-0E7E0C3640E3}" type="pres">
      <dgm:prSet presAssocID="{7FEC0F1C-D610-49E2-BE26-A8819AB699C5}" presName="spNode" presStyleCnt="0"/>
      <dgm:spPr/>
    </dgm:pt>
    <dgm:pt modelId="{C95DFD74-6DA5-4A25-B0DF-9BD352E4D0DE}" type="pres">
      <dgm:prSet presAssocID="{91E350E7-BBC0-49E8-8B07-8223DEFB9FEF}" presName="sibTrans" presStyleLbl="sibTrans1D1" presStyleIdx="2" presStyleCnt="5"/>
      <dgm:spPr/>
    </dgm:pt>
    <dgm:pt modelId="{9A7C203A-7252-4A5E-983B-E810012958AD}" type="pres">
      <dgm:prSet presAssocID="{26972D53-7F17-4CA1-BAEE-F969A35DF815}" presName="node" presStyleLbl="node1" presStyleIdx="3" presStyleCnt="5">
        <dgm:presLayoutVars>
          <dgm:bulletEnabled val="1"/>
        </dgm:presLayoutVars>
      </dgm:prSet>
      <dgm:spPr/>
    </dgm:pt>
    <dgm:pt modelId="{40A73F9C-B4F8-4E87-96FE-1B26B2ABF3F5}" type="pres">
      <dgm:prSet presAssocID="{26972D53-7F17-4CA1-BAEE-F969A35DF815}" presName="spNode" presStyleCnt="0"/>
      <dgm:spPr/>
    </dgm:pt>
    <dgm:pt modelId="{1A222841-A95F-4A30-B4DD-2E40D1601BFE}" type="pres">
      <dgm:prSet presAssocID="{2454F167-7D6F-4195-AC60-82673596AF4B}" presName="sibTrans" presStyleLbl="sibTrans1D1" presStyleIdx="3" presStyleCnt="5"/>
      <dgm:spPr/>
    </dgm:pt>
    <dgm:pt modelId="{15CD9AD3-3CD4-4E01-ABC2-7E44389F822F}" type="pres">
      <dgm:prSet presAssocID="{A204A7A1-8B7B-4260-9B6D-3FFE6E23A06A}" presName="node" presStyleLbl="node1" presStyleIdx="4" presStyleCnt="5">
        <dgm:presLayoutVars>
          <dgm:bulletEnabled val="1"/>
        </dgm:presLayoutVars>
      </dgm:prSet>
      <dgm:spPr/>
    </dgm:pt>
    <dgm:pt modelId="{EF4A418F-4766-4DE2-A6AC-EB224A898019}" type="pres">
      <dgm:prSet presAssocID="{A204A7A1-8B7B-4260-9B6D-3FFE6E23A06A}" presName="spNode" presStyleCnt="0"/>
      <dgm:spPr/>
    </dgm:pt>
    <dgm:pt modelId="{94920B19-6BE8-4FF5-B8F1-B5FBD3D06993}" type="pres">
      <dgm:prSet presAssocID="{FE34C5E9-72FE-4B3F-86B3-EA8DB666BF24}" presName="sibTrans" presStyleLbl="sibTrans1D1" presStyleIdx="4" presStyleCnt="5"/>
      <dgm:spPr/>
    </dgm:pt>
  </dgm:ptLst>
  <dgm:cxnLst>
    <dgm:cxn modelId="{A634BD13-8BFF-4EF6-BCB4-E60FC4DC52BB}" type="presOf" srcId="{A204A7A1-8B7B-4260-9B6D-3FFE6E23A06A}" destId="{15CD9AD3-3CD4-4E01-ABC2-7E44389F822F}" srcOrd="0" destOrd="0" presId="urn:microsoft.com/office/officeart/2005/8/layout/cycle5"/>
    <dgm:cxn modelId="{4FF0041E-2AF9-4C4B-9690-8A29A55D78A5}" type="presOf" srcId="{26972D53-7F17-4CA1-BAEE-F969A35DF815}" destId="{9A7C203A-7252-4A5E-983B-E810012958AD}" srcOrd="0" destOrd="0" presId="urn:microsoft.com/office/officeart/2005/8/layout/cycle5"/>
    <dgm:cxn modelId="{F93A652D-53BC-40F7-99DE-41FC5238D205}" srcId="{09AE492C-83C7-471B-A67D-1D3036215713}" destId="{1CEBE321-C372-43E7-9177-06763DA7EB26}" srcOrd="1" destOrd="0" parTransId="{80D061DA-3D9C-48A4-9366-3E88E91BCEEE}" sibTransId="{27AA34E8-4F4A-4BD2-87E4-DAAB7438D9A4}"/>
    <dgm:cxn modelId="{7B53756A-E157-4B1A-B71B-E7932FE79786}" type="presOf" srcId="{09AE492C-83C7-471B-A67D-1D3036215713}" destId="{1446305B-804E-48E9-8D96-9E7D656806B9}" srcOrd="0" destOrd="0" presId="urn:microsoft.com/office/officeart/2005/8/layout/cycle5"/>
    <dgm:cxn modelId="{6702C84F-F995-40F6-9D1B-7D211D426B3A}" type="presOf" srcId="{2454F167-7D6F-4195-AC60-82673596AF4B}" destId="{1A222841-A95F-4A30-B4DD-2E40D1601BFE}" srcOrd="0" destOrd="0" presId="urn:microsoft.com/office/officeart/2005/8/layout/cycle5"/>
    <dgm:cxn modelId="{DC0C5A71-3BF4-4198-8499-413D661A31F3}" type="presOf" srcId="{2423FBDF-F3C4-41E4-B225-305AC760A5D6}" destId="{15CD9AD3-3CD4-4E01-ABC2-7E44389F822F}" srcOrd="0" destOrd="1" presId="urn:microsoft.com/office/officeart/2005/8/layout/cycle5"/>
    <dgm:cxn modelId="{8E728E75-9541-40E6-8058-E26976536BB1}" type="presOf" srcId="{91E350E7-BBC0-49E8-8B07-8223DEFB9FEF}" destId="{C95DFD74-6DA5-4A25-B0DF-9BD352E4D0DE}" srcOrd="0" destOrd="0" presId="urn:microsoft.com/office/officeart/2005/8/layout/cycle5"/>
    <dgm:cxn modelId="{EFE5BF55-1E54-424E-BD90-0E917B66A7CD}" type="presOf" srcId="{C1D2F3E4-F9D4-4EB6-9FF0-CD1C2F604EB4}" destId="{1373FBA5-46B3-4766-B95D-B11A67074A7A}" srcOrd="0" destOrd="0" presId="urn:microsoft.com/office/officeart/2005/8/layout/cycle5"/>
    <dgm:cxn modelId="{E0188079-5CC6-4D1E-A9BA-B09D6953AAE0}" srcId="{09AE492C-83C7-471B-A67D-1D3036215713}" destId="{26972D53-7F17-4CA1-BAEE-F969A35DF815}" srcOrd="3" destOrd="0" parTransId="{F44C054D-191B-4FCA-9463-10B06DD6ECFC}" sibTransId="{2454F167-7D6F-4195-AC60-82673596AF4B}"/>
    <dgm:cxn modelId="{DCBFB079-2A65-46DD-BD5E-12AFDD716A1C}" srcId="{A204A7A1-8B7B-4260-9B6D-3FFE6E23A06A}" destId="{2423FBDF-F3C4-41E4-B225-305AC760A5D6}" srcOrd="0" destOrd="0" parTransId="{E89919E1-AAD8-4C69-96C4-03225AE44161}" sibTransId="{F9960520-DFF7-4BFC-A402-291B3A7B260E}"/>
    <dgm:cxn modelId="{63EABF82-ED7D-4E92-B712-11ADEEB277E7}" type="presOf" srcId="{1CEBE321-C372-43E7-9177-06763DA7EB26}" destId="{E270F827-0E37-4C15-96BA-B634CDB61F83}" srcOrd="0" destOrd="0" presId="urn:microsoft.com/office/officeart/2005/8/layout/cycle5"/>
    <dgm:cxn modelId="{8D7E5A87-7B06-4251-B6CD-3144CAEFEF48}" type="presOf" srcId="{7FEC0F1C-D610-49E2-BE26-A8819AB699C5}" destId="{637AB368-ECA3-41B7-A023-4CF730663CB3}" srcOrd="0" destOrd="0" presId="urn:microsoft.com/office/officeart/2005/8/layout/cycle5"/>
    <dgm:cxn modelId="{6A580E96-A10A-45BD-8932-8AD96804758F}" srcId="{09AE492C-83C7-471B-A67D-1D3036215713}" destId="{A204A7A1-8B7B-4260-9B6D-3FFE6E23A06A}" srcOrd="4" destOrd="0" parTransId="{D17CA442-3F4E-4632-BE85-BB2ECE0BE076}" sibTransId="{FE34C5E9-72FE-4B3F-86B3-EA8DB666BF24}"/>
    <dgm:cxn modelId="{966C03A4-CFD4-4510-BDE0-51965C088481}" type="presOf" srcId="{92AC3A67-81EE-47E8-AFC4-94712ECED3FF}" destId="{1F95DB56-AFB9-43CE-A15C-28B12314F6BB}" srcOrd="0" destOrd="0" presId="urn:microsoft.com/office/officeart/2005/8/layout/cycle5"/>
    <dgm:cxn modelId="{559A91C8-8A62-4513-B2BE-122B45B93ADA}" srcId="{09AE492C-83C7-471B-A67D-1D3036215713}" destId="{7FEC0F1C-D610-49E2-BE26-A8819AB699C5}" srcOrd="2" destOrd="0" parTransId="{07EBBE77-DB89-40D8-9ED6-8CFED77030AB}" sibTransId="{91E350E7-BBC0-49E8-8B07-8223DEFB9FEF}"/>
    <dgm:cxn modelId="{308583CA-A9A1-4EAF-9F10-C0420168FD44}" type="presOf" srcId="{27AA34E8-4F4A-4BD2-87E4-DAAB7438D9A4}" destId="{71D49C22-8F22-4873-B691-273151EAC2FF}" srcOrd="0" destOrd="0" presId="urn:microsoft.com/office/officeart/2005/8/layout/cycle5"/>
    <dgm:cxn modelId="{2D6167CE-58EC-41C9-BCCC-1507D3CBEBDE}" type="presOf" srcId="{FE34C5E9-72FE-4B3F-86B3-EA8DB666BF24}" destId="{94920B19-6BE8-4FF5-B8F1-B5FBD3D06993}" srcOrd="0" destOrd="0" presId="urn:microsoft.com/office/officeart/2005/8/layout/cycle5"/>
    <dgm:cxn modelId="{16F0C6D6-013F-49D4-8AD5-F8880387EB2A}" srcId="{09AE492C-83C7-471B-A67D-1D3036215713}" destId="{C1D2F3E4-F9D4-4EB6-9FF0-CD1C2F604EB4}" srcOrd="0" destOrd="0" parTransId="{87BB18C3-DCFE-4D5C-B002-D523D6F59988}" sibTransId="{92AC3A67-81EE-47E8-AFC4-94712ECED3FF}"/>
    <dgm:cxn modelId="{006ECE98-C0CE-4512-99CD-CA0339ECE8B8}" type="presParOf" srcId="{1446305B-804E-48E9-8D96-9E7D656806B9}" destId="{1373FBA5-46B3-4766-B95D-B11A67074A7A}" srcOrd="0" destOrd="0" presId="urn:microsoft.com/office/officeart/2005/8/layout/cycle5"/>
    <dgm:cxn modelId="{59E805AA-A233-47B3-99A6-3306CB3AEE58}" type="presParOf" srcId="{1446305B-804E-48E9-8D96-9E7D656806B9}" destId="{E4F20960-284A-4264-9573-D536105CCC54}" srcOrd="1" destOrd="0" presId="urn:microsoft.com/office/officeart/2005/8/layout/cycle5"/>
    <dgm:cxn modelId="{5E8C4E99-FE53-452B-852F-B152638B5FA9}" type="presParOf" srcId="{1446305B-804E-48E9-8D96-9E7D656806B9}" destId="{1F95DB56-AFB9-43CE-A15C-28B12314F6BB}" srcOrd="2" destOrd="0" presId="urn:microsoft.com/office/officeart/2005/8/layout/cycle5"/>
    <dgm:cxn modelId="{85B8ADD6-CAD4-48C5-9DCA-0E76B4803DAA}" type="presParOf" srcId="{1446305B-804E-48E9-8D96-9E7D656806B9}" destId="{E270F827-0E37-4C15-96BA-B634CDB61F83}" srcOrd="3" destOrd="0" presId="urn:microsoft.com/office/officeart/2005/8/layout/cycle5"/>
    <dgm:cxn modelId="{F9975637-E9BD-45E9-9BDE-95026D5C83AA}" type="presParOf" srcId="{1446305B-804E-48E9-8D96-9E7D656806B9}" destId="{056D68E9-33C9-4C94-BC86-F53520E81022}" srcOrd="4" destOrd="0" presId="urn:microsoft.com/office/officeart/2005/8/layout/cycle5"/>
    <dgm:cxn modelId="{7041D9C9-1F7E-47F9-93FA-755686970162}" type="presParOf" srcId="{1446305B-804E-48E9-8D96-9E7D656806B9}" destId="{71D49C22-8F22-4873-B691-273151EAC2FF}" srcOrd="5" destOrd="0" presId="urn:microsoft.com/office/officeart/2005/8/layout/cycle5"/>
    <dgm:cxn modelId="{B8F881E8-A50C-44B6-A997-A963DC1945EC}" type="presParOf" srcId="{1446305B-804E-48E9-8D96-9E7D656806B9}" destId="{637AB368-ECA3-41B7-A023-4CF730663CB3}" srcOrd="6" destOrd="0" presId="urn:microsoft.com/office/officeart/2005/8/layout/cycle5"/>
    <dgm:cxn modelId="{21B2287E-0271-4A1B-97FB-F3023E1AAAC6}" type="presParOf" srcId="{1446305B-804E-48E9-8D96-9E7D656806B9}" destId="{AE979FFC-EC30-4BF5-B7B4-0E7E0C3640E3}" srcOrd="7" destOrd="0" presId="urn:microsoft.com/office/officeart/2005/8/layout/cycle5"/>
    <dgm:cxn modelId="{4BBA4F6B-9A2E-4F61-966C-C73A22B2EAA1}" type="presParOf" srcId="{1446305B-804E-48E9-8D96-9E7D656806B9}" destId="{C95DFD74-6DA5-4A25-B0DF-9BD352E4D0DE}" srcOrd="8" destOrd="0" presId="urn:microsoft.com/office/officeart/2005/8/layout/cycle5"/>
    <dgm:cxn modelId="{7820C9E8-95AC-40F4-84E2-E2609CE356CE}" type="presParOf" srcId="{1446305B-804E-48E9-8D96-9E7D656806B9}" destId="{9A7C203A-7252-4A5E-983B-E810012958AD}" srcOrd="9" destOrd="0" presId="urn:microsoft.com/office/officeart/2005/8/layout/cycle5"/>
    <dgm:cxn modelId="{B295433C-50DF-4AB4-8D6F-CC47F90B48AF}" type="presParOf" srcId="{1446305B-804E-48E9-8D96-9E7D656806B9}" destId="{40A73F9C-B4F8-4E87-96FE-1B26B2ABF3F5}" srcOrd="10" destOrd="0" presId="urn:microsoft.com/office/officeart/2005/8/layout/cycle5"/>
    <dgm:cxn modelId="{8CFC1470-7807-49E3-A7BE-EF0FE246D896}" type="presParOf" srcId="{1446305B-804E-48E9-8D96-9E7D656806B9}" destId="{1A222841-A95F-4A30-B4DD-2E40D1601BFE}" srcOrd="11" destOrd="0" presId="urn:microsoft.com/office/officeart/2005/8/layout/cycle5"/>
    <dgm:cxn modelId="{61BDDDBA-D953-485E-B628-48F9835225D9}" type="presParOf" srcId="{1446305B-804E-48E9-8D96-9E7D656806B9}" destId="{15CD9AD3-3CD4-4E01-ABC2-7E44389F822F}" srcOrd="12" destOrd="0" presId="urn:microsoft.com/office/officeart/2005/8/layout/cycle5"/>
    <dgm:cxn modelId="{709B653B-E914-42F4-85B5-5EDD28F46C00}" type="presParOf" srcId="{1446305B-804E-48E9-8D96-9E7D656806B9}" destId="{EF4A418F-4766-4DE2-A6AC-EB224A898019}" srcOrd="13" destOrd="0" presId="urn:microsoft.com/office/officeart/2005/8/layout/cycle5"/>
    <dgm:cxn modelId="{322EB183-163A-4F8C-9861-7F5ED7F0D724}" type="presParOf" srcId="{1446305B-804E-48E9-8D96-9E7D656806B9}" destId="{94920B19-6BE8-4FF5-B8F1-B5FBD3D0699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F5CB3-F063-46C7-95EC-89ECB375F55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5F8107-A93E-41E3-9106-D7F94417E827}">
      <dgm:prSet/>
      <dgm:spPr/>
      <dgm:t>
        <a:bodyPr/>
        <a:lstStyle/>
        <a:p>
          <a:r>
            <a:rPr lang="en-US">
              <a:latin typeface="Canva Sans"/>
              <a:ea typeface="Canva Sans"/>
              <a:cs typeface="Canva Sans"/>
              <a:sym typeface="Canva Sans"/>
            </a:rPr>
            <a:t>Amazon EKS (Kubernetes)</a:t>
          </a:r>
          <a:endParaRPr lang="en-US"/>
        </a:p>
      </dgm:t>
    </dgm:pt>
    <dgm:pt modelId="{821B7E61-0757-4455-9471-A515B1578F1B}" type="parTrans" cxnId="{D74C42B3-614D-4E7E-9BBD-FCB17BFA306E}">
      <dgm:prSet/>
      <dgm:spPr/>
      <dgm:t>
        <a:bodyPr/>
        <a:lstStyle/>
        <a:p>
          <a:endParaRPr lang="en-US"/>
        </a:p>
      </dgm:t>
    </dgm:pt>
    <dgm:pt modelId="{84E4CDBA-5CE9-4A4B-B200-36B06743140E}" type="sibTrans" cxnId="{D74C42B3-614D-4E7E-9BBD-FCB17BFA306E}">
      <dgm:prSet/>
      <dgm:spPr/>
      <dgm:t>
        <a:bodyPr/>
        <a:lstStyle/>
        <a:p>
          <a:endParaRPr lang="en-US"/>
        </a:p>
      </dgm:t>
    </dgm:pt>
    <dgm:pt modelId="{6A3FE107-57D8-4C22-9DA4-EF9F7CD02496}">
      <dgm:prSet/>
      <dgm:spPr/>
      <dgm:t>
        <a:bodyPr/>
        <a:lstStyle/>
        <a:p>
          <a:r>
            <a:rPr lang="en-US">
              <a:latin typeface="Canva Sans"/>
              <a:ea typeface="Canva Sans"/>
              <a:cs typeface="Canva Sans"/>
              <a:sym typeface="Canva Sans"/>
            </a:rPr>
            <a:t>AWS Secrets Manager</a:t>
          </a:r>
          <a:endParaRPr lang="en-US"/>
        </a:p>
      </dgm:t>
    </dgm:pt>
    <dgm:pt modelId="{A3CFEE9B-3F40-4CED-9213-B3414C1BFD92}" type="parTrans" cxnId="{BCE0B325-20D3-48E3-8917-3DD476C071C2}">
      <dgm:prSet/>
      <dgm:spPr/>
      <dgm:t>
        <a:bodyPr/>
        <a:lstStyle/>
        <a:p>
          <a:endParaRPr lang="en-GB"/>
        </a:p>
      </dgm:t>
    </dgm:pt>
    <dgm:pt modelId="{13F8B6F8-A4D6-4A6E-BC93-2E88360459E4}" type="sibTrans" cxnId="{BCE0B325-20D3-48E3-8917-3DD476C071C2}">
      <dgm:prSet/>
      <dgm:spPr/>
      <dgm:t>
        <a:bodyPr/>
        <a:lstStyle/>
        <a:p>
          <a:endParaRPr lang="en-GB"/>
        </a:p>
      </dgm:t>
    </dgm:pt>
    <dgm:pt modelId="{2F096BE0-6A0B-47B7-99A9-5CADBAAF6F41}">
      <dgm:prSet/>
      <dgm:spPr/>
      <dgm:t>
        <a:bodyPr/>
        <a:lstStyle/>
        <a:p>
          <a:r>
            <a:rPr lang="en-US">
              <a:latin typeface="Canva Sans"/>
              <a:ea typeface="Canva Sans"/>
              <a:cs typeface="Canva Sans"/>
              <a:sym typeface="Canva Sans"/>
            </a:rPr>
            <a:t>Amazon CloudWatch</a:t>
          </a:r>
          <a:endParaRPr lang="en-US"/>
        </a:p>
      </dgm:t>
    </dgm:pt>
    <dgm:pt modelId="{46031AEF-5998-4E9B-B2EF-B1115A989BCA}" type="parTrans" cxnId="{6F2821D6-56E5-422D-9ED4-AC49B44E33F5}">
      <dgm:prSet/>
      <dgm:spPr/>
      <dgm:t>
        <a:bodyPr/>
        <a:lstStyle/>
        <a:p>
          <a:endParaRPr lang="en-GB"/>
        </a:p>
      </dgm:t>
    </dgm:pt>
    <dgm:pt modelId="{113E0530-A8AE-442C-AA1D-B23D45C84620}" type="sibTrans" cxnId="{6F2821D6-56E5-422D-9ED4-AC49B44E33F5}">
      <dgm:prSet/>
      <dgm:spPr/>
      <dgm:t>
        <a:bodyPr/>
        <a:lstStyle/>
        <a:p>
          <a:endParaRPr lang="en-GB"/>
        </a:p>
      </dgm:t>
    </dgm:pt>
    <dgm:pt modelId="{AAB4AA25-3DF8-4B5F-B749-F34B4EC58620}">
      <dgm:prSet/>
      <dgm:spPr/>
      <dgm:t>
        <a:bodyPr/>
        <a:lstStyle/>
        <a:p>
          <a:r>
            <a:rPr lang="en-US">
              <a:latin typeface="Canva Sans"/>
              <a:ea typeface="Canva Sans"/>
              <a:cs typeface="Canva Sans"/>
              <a:sym typeface="Canva Sans"/>
            </a:rPr>
            <a:t>IAM and Role Based Access Control</a:t>
          </a:r>
          <a:endParaRPr lang="en-US"/>
        </a:p>
      </dgm:t>
    </dgm:pt>
    <dgm:pt modelId="{F430A203-E1E4-4B59-B340-BC49D10B3F74}" type="parTrans" cxnId="{6DE96471-30EE-448F-9C59-4D6E0C600949}">
      <dgm:prSet/>
      <dgm:spPr/>
      <dgm:t>
        <a:bodyPr/>
        <a:lstStyle/>
        <a:p>
          <a:endParaRPr lang="en-GB"/>
        </a:p>
      </dgm:t>
    </dgm:pt>
    <dgm:pt modelId="{80DFE4BB-D575-444C-8141-7AC0F95BA591}" type="sibTrans" cxnId="{6DE96471-30EE-448F-9C59-4D6E0C600949}">
      <dgm:prSet/>
      <dgm:spPr/>
      <dgm:t>
        <a:bodyPr/>
        <a:lstStyle/>
        <a:p>
          <a:endParaRPr lang="en-GB"/>
        </a:p>
      </dgm:t>
    </dgm:pt>
    <dgm:pt modelId="{147C8F7C-5E68-4D2F-8E8F-7C6721101706}">
      <dgm:prSet/>
      <dgm:spPr/>
      <dgm:t>
        <a:bodyPr/>
        <a:lstStyle/>
        <a:p>
          <a:r>
            <a:rPr lang="en-US">
              <a:latin typeface="Canva Sans"/>
              <a:ea typeface="Canva Sans"/>
              <a:cs typeface="Canva Sans"/>
              <a:sym typeface="Canva Sans"/>
            </a:rPr>
            <a:t>Dynamo DB/Redis</a:t>
          </a:r>
          <a:endParaRPr lang="en-US"/>
        </a:p>
      </dgm:t>
    </dgm:pt>
    <dgm:pt modelId="{367F1B06-D06B-4E61-A629-21E3961432E9}" type="parTrans" cxnId="{49F6BF18-87B5-4CB8-B180-AE8F9107C3C1}">
      <dgm:prSet/>
      <dgm:spPr/>
      <dgm:t>
        <a:bodyPr/>
        <a:lstStyle/>
        <a:p>
          <a:endParaRPr lang="en-GB"/>
        </a:p>
      </dgm:t>
    </dgm:pt>
    <dgm:pt modelId="{3479B177-02F0-4841-A2AE-97E5D01BBCCA}" type="sibTrans" cxnId="{49F6BF18-87B5-4CB8-B180-AE8F9107C3C1}">
      <dgm:prSet/>
      <dgm:spPr/>
      <dgm:t>
        <a:bodyPr/>
        <a:lstStyle/>
        <a:p>
          <a:endParaRPr lang="en-GB"/>
        </a:p>
      </dgm:t>
    </dgm:pt>
    <dgm:pt modelId="{2549AF1F-B05D-48CA-ABFE-58A820BA9135}">
      <dgm:prSet/>
      <dgm:spPr/>
      <dgm:t>
        <a:bodyPr/>
        <a:lstStyle/>
        <a:p>
          <a:r>
            <a:rPr lang="en-US" dirty="0">
              <a:latin typeface="Canva Sans"/>
              <a:ea typeface="Canva Sans"/>
              <a:cs typeface="Canva Sans"/>
              <a:sym typeface="Canva Sans"/>
            </a:rPr>
            <a:t>AWS Application Load Balancer/ Network Load Balancer</a:t>
          </a:r>
          <a:endParaRPr lang="en-US" dirty="0"/>
        </a:p>
      </dgm:t>
    </dgm:pt>
    <dgm:pt modelId="{561C910F-2EFA-45D5-A093-44C9DA9B5A43}" type="parTrans" cxnId="{C98C9827-5766-408A-AB1A-22184ED0AEE2}">
      <dgm:prSet/>
      <dgm:spPr/>
      <dgm:t>
        <a:bodyPr/>
        <a:lstStyle/>
        <a:p>
          <a:endParaRPr lang="en-GB"/>
        </a:p>
      </dgm:t>
    </dgm:pt>
    <dgm:pt modelId="{88F52E69-2286-4D5E-9EC5-9F26C642A1A6}" type="sibTrans" cxnId="{C98C9827-5766-408A-AB1A-22184ED0AEE2}">
      <dgm:prSet/>
      <dgm:spPr/>
      <dgm:t>
        <a:bodyPr/>
        <a:lstStyle/>
        <a:p>
          <a:endParaRPr lang="en-GB"/>
        </a:p>
      </dgm:t>
    </dgm:pt>
    <dgm:pt modelId="{39469B2F-A69C-4DBA-8816-25D9C3898A82}" type="pres">
      <dgm:prSet presAssocID="{E92F5CB3-F063-46C7-95EC-89ECB375F558}" presName="linear" presStyleCnt="0">
        <dgm:presLayoutVars>
          <dgm:animLvl val="lvl"/>
          <dgm:resizeHandles val="exact"/>
        </dgm:presLayoutVars>
      </dgm:prSet>
      <dgm:spPr/>
    </dgm:pt>
    <dgm:pt modelId="{7CD760CF-65B6-4A06-A937-7BD6FCBCA261}" type="pres">
      <dgm:prSet presAssocID="{DB5F8107-A93E-41E3-9106-D7F94417E82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8FACD1D-A3BB-4F91-B5C6-7C8AA33D2314}" type="pres">
      <dgm:prSet presAssocID="{84E4CDBA-5CE9-4A4B-B200-36B06743140E}" presName="spacer" presStyleCnt="0"/>
      <dgm:spPr/>
    </dgm:pt>
    <dgm:pt modelId="{91ACD74C-3A4E-4123-96E9-B7AAA7625CBC}" type="pres">
      <dgm:prSet presAssocID="{6A3FE107-57D8-4C22-9DA4-EF9F7CD0249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570C333-CD72-42A6-BEBF-5091D6855CEF}" type="pres">
      <dgm:prSet presAssocID="{13F8B6F8-A4D6-4A6E-BC93-2E88360459E4}" presName="spacer" presStyleCnt="0"/>
      <dgm:spPr/>
    </dgm:pt>
    <dgm:pt modelId="{2DE91238-D280-416F-BF72-146EF95EB463}" type="pres">
      <dgm:prSet presAssocID="{2F096BE0-6A0B-47B7-99A9-5CADBAAF6F4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F73A8E4-03A5-4E9A-B910-C634C6414299}" type="pres">
      <dgm:prSet presAssocID="{113E0530-A8AE-442C-AA1D-B23D45C84620}" presName="spacer" presStyleCnt="0"/>
      <dgm:spPr/>
    </dgm:pt>
    <dgm:pt modelId="{25D3A5CA-26B7-4922-9409-FD979CAFDB9A}" type="pres">
      <dgm:prSet presAssocID="{AAB4AA25-3DF8-4B5F-B749-F34B4EC5862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DE702B7-C3C0-4964-845E-515C15232D88}" type="pres">
      <dgm:prSet presAssocID="{80DFE4BB-D575-444C-8141-7AC0F95BA591}" presName="spacer" presStyleCnt="0"/>
      <dgm:spPr/>
    </dgm:pt>
    <dgm:pt modelId="{D09245EA-A346-4582-991B-26BEB62C996A}" type="pres">
      <dgm:prSet presAssocID="{147C8F7C-5E68-4D2F-8E8F-7C672110170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4F7AA35-9BDB-4867-8C70-29AE1814D799}" type="pres">
      <dgm:prSet presAssocID="{3479B177-02F0-4841-A2AE-97E5D01BBCCA}" presName="spacer" presStyleCnt="0"/>
      <dgm:spPr/>
    </dgm:pt>
    <dgm:pt modelId="{9D6A4785-C57D-4F7C-AF63-6D112E6A3BE0}" type="pres">
      <dgm:prSet presAssocID="{2549AF1F-B05D-48CA-ABFE-58A820BA913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9F6BF18-87B5-4CB8-B180-AE8F9107C3C1}" srcId="{E92F5CB3-F063-46C7-95EC-89ECB375F558}" destId="{147C8F7C-5E68-4D2F-8E8F-7C6721101706}" srcOrd="4" destOrd="0" parTransId="{367F1B06-D06B-4E61-A629-21E3961432E9}" sibTransId="{3479B177-02F0-4841-A2AE-97E5D01BBCCA}"/>
    <dgm:cxn modelId="{9127EA22-6A2C-4A72-8C24-67D4C059A529}" type="presOf" srcId="{AAB4AA25-3DF8-4B5F-B749-F34B4EC58620}" destId="{25D3A5CA-26B7-4922-9409-FD979CAFDB9A}" srcOrd="0" destOrd="0" presId="urn:microsoft.com/office/officeart/2005/8/layout/vList2"/>
    <dgm:cxn modelId="{0524D823-F004-417D-8B6B-707F5F62E5AB}" type="presOf" srcId="{2549AF1F-B05D-48CA-ABFE-58A820BA9135}" destId="{9D6A4785-C57D-4F7C-AF63-6D112E6A3BE0}" srcOrd="0" destOrd="0" presId="urn:microsoft.com/office/officeart/2005/8/layout/vList2"/>
    <dgm:cxn modelId="{BCE0B325-20D3-48E3-8917-3DD476C071C2}" srcId="{E92F5CB3-F063-46C7-95EC-89ECB375F558}" destId="{6A3FE107-57D8-4C22-9DA4-EF9F7CD02496}" srcOrd="1" destOrd="0" parTransId="{A3CFEE9B-3F40-4CED-9213-B3414C1BFD92}" sibTransId="{13F8B6F8-A4D6-4A6E-BC93-2E88360459E4}"/>
    <dgm:cxn modelId="{C98C9827-5766-408A-AB1A-22184ED0AEE2}" srcId="{E92F5CB3-F063-46C7-95EC-89ECB375F558}" destId="{2549AF1F-B05D-48CA-ABFE-58A820BA9135}" srcOrd="5" destOrd="0" parTransId="{561C910F-2EFA-45D5-A093-44C9DA9B5A43}" sibTransId="{88F52E69-2286-4D5E-9EC5-9F26C642A1A6}"/>
    <dgm:cxn modelId="{E44C4E6A-4B7B-4BA4-81BA-487766EC3BCD}" type="presOf" srcId="{6A3FE107-57D8-4C22-9DA4-EF9F7CD02496}" destId="{91ACD74C-3A4E-4123-96E9-B7AAA7625CBC}" srcOrd="0" destOrd="0" presId="urn:microsoft.com/office/officeart/2005/8/layout/vList2"/>
    <dgm:cxn modelId="{6DE96471-30EE-448F-9C59-4D6E0C600949}" srcId="{E92F5CB3-F063-46C7-95EC-89ECB375F558}" destId="{AAB4AA25-3DF8-4B5F-B749-F34B4EC58620}" srcOrd="3" destOrd="0" parTransId="{F430A203-E1E4-4B59-B340-BC49D10B3F74}" sibTransId="{80DFE4BB-D575-444C-8141-7AC0F95BA591}"/>
    <dgm:cxn modelId="{E35A3777-39E0-47AF-B4C3-ED45A43DE504}" type="presOf" srcId="{2F096BE0-6A0B-47B7-99A9-5CADBAAF6F41}" destId="{2DE91238-D280-416F-BF72-146EF95EB463}" srcOrd="0" destOrd="0" presId="urn:microsoft.com/office/officeart/2005/8/layout/vList2"/>
    <dgm:cxn modelId="{FCF36286-9A83-4555-8D8A-A8F4CA885D8F}" type="presOf" srcId="{147C8F7C-5E68-4D2F-8E8F-7C6721101706}" destId="{D09245EA-A346-4582-991B-26BEB62C996A}" srcOrd="0" destOrd="0" presId="urn:microsoft.com/office/officeart/2005/8/layout/vList2"/>
    <dgm:cxn modelId="{D74C42B3-614D-4E7E-9BBD-FCB17BFA306E}" srcId="{E92F5CB3-F063-46C7-95EC-89ECB375F558}" destId="{DB5F8107-A93E-41E3-9106-D7F94417E827}" srcOrd="0" destOrd="0" parTransId="{821B7E61-0757-4455-9471-A515B1578F1B}" sibTransId="{84E4CDBA-5CE9-4A4B-B200-36B06743140E}"/>
    <dgm:cxn modelId="{06E2F6B6-6608-4AE6-A314-B5BFE6EAE33E}" type="presOf" srcId="{E92F5CB3-F063-46C7-95EC-89ECB375F558}" destId="{39469B2F-A69C-4DBA-8816-25D9C3898A82}" srcOrd="0" destOrd="0" presId="urn:microsoft.com/office/officeart/2005/8/layout/vList2"/>
    <dgm:cxn modelId="{C01601CF-C975-400C-81C2-84D9C863BA7A}" type="presOf" srcId="{DB5F8107-A93E-41E3-9106-D7F94417E827}" destId="{7CD760CF-65B6-4A06-A937-7BD6FCBCA261}" srcOrd="0" destOrd="0" presId="urn:microsoft.com/office/officeart/2005/8/layout/vList2"/>
    <dgm:cxn modelId="{6F2821D6-56E5-422D-9ED4-AC49B44E33F5}" srcId="{E92F5CB3-F063-46C7-95EC-89ECB375F558}" destId="{2F096BE0-6A0B-47B7-99A9-5CADBAAF6F41}" srcOrd="2" destOrd="0" parTransId="{46031AEF-5998-4E9B-B2EF-B1115A989BCA}" sibTransId="{113E0530-A8AE-442C-AA1D-B23D45C84620}"/>
    <dgm:cxn modelId="{F0798AF3-B9E3-483E-8D40-DDD7996BA460}" type="presParOf" srcId="{39469B2F-A69C-4DBA-8816-25D9C3898A82}" destId="{7CD760CF-65B6-4A06-A937-7BD6FCBCA261}" srcOrd="0" destOrd="0" presId="urn:microsoft.com/office/officeart/2005/8/layout/vList2"/>
    <dgm:cxn modelId="{05A20615-8D46-4DF3-B0A0-34EF6D331BFD}" type="presParOf" srcId="{39469B2F-A69C-4DBA-8816-25D9C3898A82}" destId="{98FACD1D-A3BB-4F91-B5C6-7C8AA33D2314}" srcOrd="1" destOrd="0" presId="urn:microsoft.com/office/officeart/2005/8/layout/vList2"/>
    <dgm:cxn modelId="{7F2ABAD8-668D-49A5-A582-AD208243FC60}" type="presParOf" srcId="{39469B2F-A69C-4DBA-8816-25D9C3898A82}" destId="{91ACD74C-3A4E-4123-96E9-B7AAA7625CBC}" srcOrd="2" destOrd="0" presId="urn:microsoft.com/office/officeart/2005/8/layout/vList2"/>
    <dgm:cxn modelId="{37C9E3ED-2CFE-4FFA-A6E7-120E2DFFCB97}" type="presParOf" srcId="{39469B2F-A69C-4DBA-8816-25D9C3898A82}" destId="{9570C333-CD72-42A6-BEBF-5091D6855CEF}" srcOrd="3" destOrd="0" presId="urn:microsoft.com/office/officeart/2005/8/layout/vList2"/>
    <dgm:cxn modelId="{400C8A97-5915-425F-A2AA-120DED57C5CA}" type="presParOf" srcId="{39469B2F-A69C-4DBA-8816-25D9C3898A82}" destId="{2DE91238-D280-416F-BF72-146EF95EB463}" srcOrd="4" destOrd="0" presId="urn:microsoft.com/office/officeart/2005/8/layout/vList2"/>
    <dgm:cxn modelId="{D84766F3-CF61-4C92-A0EB-DBC6A8E51FF1}" type="presParOf" srcId="{39469B2F-A69C-4DBA-8816-25D9C3898A82}" destId="{FF73A8E4-03A5-4E9A-B910-C634C6414299}" srcOrd="5" destOrd="0" presId="urn:microsoft.com/office/officeart/2005/8/layout/vList2"/>
    <dgm:cxn modelId="{11D0C876-05D3-4B13-9F9F-D3D284BBB461}" type="presParOf" srcId="{39469B2F-A69C-4DBA-8816-25D9C3898A82}" destId="{25D3A5CA-26B7-4922-9409-FD979CAFDB9A}" srcOrd="6" destOrd="0" presId="urn:microsoft.com/office/officeart/2005/8/layout/vList2"/>
    <dgm:cxn modelId="{C7338DF4-B932-4333-A2DA-A24A0430F2BE}" type="presParOf" srcId="{39469B2F-A69C-4DBA-8816-25D9C3898A82}" destId="{4DE702B7-C3C0-4964-845E-515C15232D88}" srcOrd="7" destOrd="0" presId="urn:microsoft.com/office/officeart/2005/8/layout/vList2"/>
    <dgm:cxn modelId="{7CD2352A-573E-4779-9D80-840094AAF455}" type="presParOf" srcId="{39469B2F-A69C-4DBA-8816-25D9C3898A82}" destId="{D09245EA-A346-4582-991B-26BEB62C996A}" srcOrd="8" destOrd="0" presId="urn:microsoft.com/office/officeart/2005/8/layout/vList2"/>
    <dgm:cxn modelId="{0A3F541D-AAFE-4791-B84E-A30F372C1994}" type="presParOf" srcId="{39469B2F-A69C-4DBA-8816-25D9C3898A82}" destId="{B4F7AA35-9BDB-4867-8C70-29AE1814D799}" srcOrd="9" destOrd="0" presId="urn:microsoft.com/office/officeart/2005/8/layout/vList2"/>
    <dgm:cxn modelId="{CA9059D4-8D5E-42DB-94F2-F238060BBF10}" type="presParOf" srcId="{39469B2F-A69C-4DBA-8816-25D9C3898A82}" destId="{9D6A4785-C57D-4F7C-AF63-6D112E6A3BE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F5CB3-F063-46C7-95EC-89ECB375F558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5F8107-A93E-41E3-9106-D7F94417E8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Modular microservices for independent scaling</a:t>
          </a:r>
        </a:p>
      </dgm:t>
    </dgm:pt>
    <dgm:pt modelId="{821B7E61-0757-4455-9471-A515B1578F1B}" type="parTrans" cxnId="{D74C42B3-614D-4E7E-9BBD-FCB17BFA306E}">
      <dgm:prSet/>
      <dgm:spPr/>
      <dgm:t>
        <a:bodyPr/>
        <a:lstStyle/>
        <a:p>
          <a:endParaRPr lang="en-US"/>
        </a:p>
      </dgm:t>
    </dgm:pt>
    <dgm:pt modelId="{84E4CDBA-5CE9-4A4B-B200-36B06743140E}" type="sibTrans" cxnId="{D74C42B3-614D-4E7E-9BBD-FCB17BFA30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5BBBCF-3A52-43E3-B9F2-B652244473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Industry-agnostic design for healthcare, logistics, etc</a:t>
          </a:r>
        </a:p>
      </dgm:t>
    </dgm:pt>
    <dgm:pt modelId="{49801C55-94CA-4035-9403-5ADC008E06DD}" type="parTrans" cxnId="{204FB6A4-4DAC-4362-88D7-7A8818F2A842}">
      <dgm:prSet/>
      <dgm:spPr/>
      <dgm:t>
        <a:bodyPr/>
        <a:lstStyle/>
        <a:p>
          <a:endParaRPr lang="en-US"/>
        </a:p>
      </dgm:t>
    </dgm:pt>
    <dgm:pt modelId="{F877A08E-83EF-4D3E-BD9D-9CD012D36EE5}" type="sibTrans" cxnId="{204FB6A4-4DAC-4362-88D7-7A8818F2A8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62258C-2EAA-4590-87E3-E49052ED97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Terraform enables multi-cloud, multi-region deployment</a:t>
          </a:r>
        </a:p>
      </dgm:t>
    </dgm:pt>
    <dgm:pt modelId="{8589286C-EF6B-41DA-8C99-CEA6139C6B9C}" type="parTrans" cxnId="{C5F89EDE-CD65-4BB4-88B7-0FAB843D46B3}">
      <dgm:prSet/>
      <dgm:spPr/>
      <dgm:t>
        <a:bodyPr/>
        <a:lstStyle/>
        <a:p>
          <a:endParaRPr lang="en-US"/>
        </a:p>
      </dgm:t>
    </dgm:pt>
    <dgm:pt modelId="{DDA53846-D5E2-4D00-B234-E0D19E81BF6C}" type="sibTrans" cxnId="{C5F89EDE-CD65-4BB4-88B7-0FAB843D46B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A3E5963-DEDD-4BA0-894B-7004BB88A7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Kubernetes Federation supports geo-distributed workloads</a:t>
          </a:r>
        </a:p>
      </dgm:t>
    </dgm:pt>
    <dgm:pt modelId="{049F5CE4-58BD-4E4D-B48F-353F4872D7B2}" type="parTrans" cxnId="{D39ED9E8-DF98-430B-8CC4-DBE2078A0130}">
      <dgm:prSet/>
      <dgm:spPr/>
      <dgm:t>
        <a:bodyPr/>
        <a:lstStyle/>
        <a:p>
          <a:endParaRPr lang="en-US"/>
        </a:p>
      </dgm:t>
    </dgm:pt>
    <dgm:pt modelId="{BC343463-87A3-4D19-9C07-0E1671CAB429}" type="sibTrans" cxnId="{D39ED9E8-DF98-430B-8CC4-DBE2078A0130}">
      <dgm:prSet/>
      <dgm:spPr/>
      <dgm:t>
        <a:bodyPr/>
        <a:lstStyle/>
        <a:p>
          <a:endParaRPr lang="en-US"/>
        </a:p>
      </dgm:t>
    </dgm:pt>
    <dgm:pt modelId="{085A466E-162C-4474-BAA7-59E3C2BAC237}" type="pres">
      <dgm:prSet presAssocID="{E92F5CB3-F063-46C7-95EC-89ECB375F558}" presName="linear" presStyleCnt="0">
        <dgm:presLayoutVars>
          <dgm:dir/>
          <dgm:animLvl val="lvl"/>
          <dgm:resizeHandles val="exact"/>
        </dgm:presLayoutVars>
      </dgm:prSet>
      <dgm:spPr/>
    </dgm:pt>
    <dgm:pt modelId="{2F0F7F15-9E25-459F-AF85-3D44186854DB}" type="pres">
      <dgm:prSet presAssocID="{DB5F8107-A93E-41E3-9106-D7F94417E827}" presName="parentLin" presStyleCnt="0"/>
      <dgm:spPr/>
    </dgm:pt>
    <dgm:pt modelId="{0F9ED743-088E-47DF-99BE-A8663379F1E6}" type="pres">
      <dgm:prSet presAssocID="{DB5F8107-A93E-41E3-9106-D7F94417E827}" presName="parentLeftMargin" presStyleLbl="node1" presStyleIdx="0" presStyleCnt="4"/>
      <dgm:spPr/>
    </dgm:pt>
    <dgm:pt modelId="{BC59075D-049A-41D8-A2C4-4C3716A74337}" type="pres">
      <dgm:prSet presAssocID="{DB5F8107-A93E-41E3-9106-D7F94417E82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779E3B3-B1C9-4283-9A79-96C7947E2432}" type="pres">
      <dgm:prSet presAssocID="{DB5F8107-A93E-41E3-9106-D7F94417E827}" presName="negativeSpace" presStyleCnt="0"/>
      <dgm:spPr/>
    </dgm:pt>
    <dgm:pt modelId="{7F74EA70-0591-4056-8963-6DA9C9A66528}" type="pres">
      <dgm:prSet presAssocID="{DB5F8107-A93E-41E3-9106-D7F94417E827}" presName="childText" presStyleLbl="conFgAcc1" presStyleIdx="0" presStyleCnt="4">
        <dgm:presLayoutVars>
          <dgm:bulletEnabled val="1"/>
        </dgm:presLayoutVars>
      </dgm:prSet>
      <dgm:spPr/>
    </dgm:pt>
    <dgm:pt modelId="{BB4D8A8A-D11B-464A-8860-A792AFCBFED5}" type="pres">
      <dgm:prSet presAssocID="{84E4CDBA-5CE9-4A4B-B200-36B06743140E}" presName="spaceBetweenRectangles" presStyleCnt="0"/>
      <dgm:spPr/>
    </dgm:pt>
    <dgm:pt modelId="{8CAE68A2-4980-4774-8B9C-9844447350FB}" type="pres">
      <dgm:prSet presAssocID="{B35BBBCF-3A52-43E3-B9F2-B65224447390}" presName="parentLin" presStyleCnt="0"/>
      <dgm:spPr/>
    </dgm:pt>
    <dgm:pt modelId="{C39E43A2-B963-4734-9B37-AAAA5F47F81F}" type="pres">
      <dgm:prSet presAssocID="{B35BBBCF-3A52-43E3-B9F2-B65224447390}" presName="parentLeftMargin" presStyleLbl="node1" presStyleIdx="0" presStyleCnt="4"/>
      <dgm:spPr/>
    </dgm:pt>
    <dgm:pt modelId="{8CDB5ADA-0E51-4CC9-A83A-40A3FE4CD281}" type="pres">
      <dgm:prSet presAssocID="{B35BBBCF-3A52-43E3-B9F2-B6522444739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77D8378-2693-48EF-88E8-9586EB040464}" type="pres">
      <dgm:prSet presAssocID="{B35BBBCF-3A52-43E3-B9F2-B65224447390}" presName="negativeSpace" presStyleCnt="0"/>
      <dgm:spPr/>
    </dgm:pt>
    <dgm:pt modelId="{E2CEA4F0-965F-4DB4-8223-C5ABB2232196}" type="pres">
      <dgm:prSet presAssocID="{B35BBBCF-3A52-43E3-B9F2-B65224447390}" presName="childText" presStyleLbl="conFgAcc1" presStyleIdx="1" presStyleCnt="4">
        <dgm:presLayoutVars>
          <dgm:bulletEnabled val="1"/>
        </dgm:presLayoutVars>
      </dgm:prSet>
      <dgm:spPr/>
    </dgm:pt>
    <dgm:pt modelId="{BB8DF67B-D88E-42A4-93E2-67D4081585A8}" type="pres">
      <dgm:prSet presAssocID="{F877A08E-83EF-4D3E-BD9D-9CD012D36EE5}" presName="spaceBetweenRectangles" presStyleCnt="0"/>
      <dgm:spPr/>
    </dgm:pt>
    <dgm:pt modelId="{81F5237C-DDA3-4976-947D-DDC34F5E823D}" type="pres">
      <dgm:prSet presAssocID="{D162258C-2EAA-4590-87E3-E49052ED9729}" presName="parentLin" presStyleCnt="0"/>
      <dgm:spPr/>
    </dgm:pt>
    <dgm:pt modelId="{9310BEFE-679D-4535-B04B-83E6332759C8}" type="pres">
      <dgm:prSet presAssocID="{D162258C-2EAA-4590-87E3-E49052ED9729}" presName="parentLeftMargin" presStyleLbl="node1" presStyleIdx="1" presStyleCnt="4"/>
      <dgm:spPr/>
    </dgm:pt>
    <dgm:pt modelId="{C6A6F004-F215-4A20-9549-21CE659259E2}" type="pres">
      <dgm:prSet presAssocID="{D162258C-2EAA-4590-87E3-E49052ED972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CEA0922-82CB-408F-A77F-6C9436E5BC25}" type="pres">
      <dgm:prSet presAssocID="{D162258C-2EAA-4590-87E3-E49052ED9729}" presName="negativeSpace" presStyleCnt="0"/>
      <dgm:spPr/>
    </dgm:pt>
    <dgm:pt modelId="{D04E8BE9-0044-4E5E-AA0E-659F00845BD1}" type="pres">
      <dgm:prSet presAssocID="{D162258C-2EAA-4590-87E3-E49052ED9729}" presName="childText" presStyleLbl="conFgAcc1" presStyleIdx="2" presStyleCnt="4">
        <dgm:presLayoutVars>
          <dgm:bulletEnabled val="1"/>
        </dgm:presLayoutVars>
      </dgm:prSet>
      <dgm:spPr/>
    </dgm:pt>
    <dgm:pt modelId="{BAC8440D-8E84-44EF-A736-69007EF321BA}" type="pres">
      <dgm:prSet presAssocID="{DDA53846-D5E2-4D00-B234-E0D19E81BF6C}" presName="spaceBetweenRectangles" presStyleCnt="0"/>
      <dgm:spPr/>
    </dgm:pt>
    <dgm:pt modelId="{26B3905C-F863-4DD9-AE7B-F1C14FE6A407}" type="pres">
      <dgm:prSet presAssocID="{3A3E5963-DEDD-4BA0-894B-7004BB88A7EB}" presName="parentLin" presStyleCnt="0"/>
      <dgm:spPr/>
    </dgm:pt>
    <dgm:pt modelId="{0ED71E0E-5B13-46D4-9ECC-31D4D4D65298}" type="pres">
      <dgm:prSet presAssocID="{3A3E5963-DEDD-4BA0-894B-7004BB88A7EB}" presName="parentLeftMargin" presStyleLbl="node1" presStyleIdx="2" presStyleCnt="4"/>
      <dgm:spPr/>
    </dgm:pt>
    <dgm:pt modelId="{20B451C9-4006-4A24-8D80-D2451C0AC71B}" type="pres">
      <dgm:prSet presAssocID="{3A3E5963-DEDD-4BA0-894B-7004BB88A7E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2E617EB-62BD-48D5-A23D-BB65211C4373}" type="pres">
      <dgm:prSet presAssocID="{3A3E5963-DEDD-4BA0-894B-7004BB88A7EB}" presName="negativeSpace" presStyleCnt="0"/>
      <dgm:spPr/>
    </dgm:pt>
    <dgm:pt modelId="{BFA828AE-BE1D-40B0-886A-ED18565BD5CE}" type="pres">
      <dgm:prSet presAssocID="{3A3E5963-DEDD-4BA0-894B-7004BB88A7E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11C705F-24B8-4A42-9542-B81605ECC501}" type="presOf" srcId="{D162258C-2EAA-4590-87E3-E49052ED9729}" destId="{9310BEFE-679D-4535-B04B-83E6332759C8}" srcOrd="0" destOrd="0" presId="urn:microsoft.com/office/officeart/2005/8/layout/list1"/>
    <dgm:cxn modelId="{204FB6A4-4DAC-4362-88D7-7A8818F2A842}" srcId="{E92F5CB3-F063-46C7-95EC-89ECB375F558}" destId="{B35BBBCF-3A52-43E3-B9F2-B65224447390}" srcOrd="1" destOrd="0" parTransId="{49801C55-94CA-4035-9403-5ADC008E06DD}" sibTransId="{F877A08E-83EF-4D3E-BD9D-9CD012D36EE5}"/>
    <dgm:cxn modelId="{579518A7-A7EC-41E4-B835-90B01F1B034A}" type="presOf" srcId="{B35BBBCF-3A52-43E3-B9F2-B65224447390}" destId="{8CDB5ADA-0E51-4CC9-A83A-40A3FE4CD281}" srcOrd="1" destOrd="0" presId="urn:microsoft.com/office/officeart/2005/8/layout/list1"/>
    <dgm:cxn modelId="{D74C42B3-614D-4E7E-9BBD-FCB17BFA306E}" srcId="{E92F5CB3-F063-46C7-95EC-89ECB375F558}" destId="{DB5F8107-A93E-41E3-9106-D7F94417E827}" srcOrd="0" destOrd="0" parTransId="{821B7E61-0757-4455-9471-A515B1578F1B}" sibTransId="{84E4CDBA-5CE9-4A4B-B200-36B06743140E}"/>
    <dgm:cxn modelId="{308632CA-9A5F-45F4-952E-13DC520276F5}" type="presOf" srcId="{DB5F8107-A93E-41E3-9106-D7F94417E827}" destId="{BC59075D-049A-41D8-A2C4-4C3716A74337}" srcOrd="1" destOrd="0" presId="urn:microsoft.com/office/officeart/2005/8/layout/list1"/>
    <dgm:cxn modelId="{D77CAFCA-BAEA-4334-932D-5CF2AEC67FDA}" type="presOf" srcId="{DB5F8107-A93E-41E3-9106-D7F94417E827}" destId="{0F9ED743-088E-47DF-99BE-A8663379F1E6}" srcOrd="0" destOrd="0" presId="urn:microsoft.com/office/officeart/2005/8/layout/list1"/>
    <dgm:cxn modelId="{5C4EA3D1-3252-4FEB-8D74-6E738932C8B3}" type="presOf" srcId="{E92F5CB3-F063-46C7-95EC-89ECB375F558}" destId="{085A466E-162C-4474-BAA7-59E3C2BAC237}" srcOrd="0" destOrd="0" presId="urn:microsoft.com/office/officeart/2005/8/layout/list1"/>
    <dgm:cxn modelId="{26D403D4-D43D-4E7C-898E-5D1D8D6EF6AA}" type="presOf" srcId="{3A3E5963-DEDD-4BA0-894B-7004BB88A7EB}" destId="{20B451C9-4006-4A24-8D80-D2451C0AC71B}" srcOrd="1" destOrd="0" presId="urn:microsoft.com/office/officeart/2005/8/layout/list1"/>
    <dgm:cxn modelId="{CFE9D0D9-5CF2-4429-9E8C-02BECCD259BC}" type="presOf" srcId="{D162258C-2EAA-4590-87E3-E49052ED9729}" destId="{C6A6F004-F215-4A20-9549-21CE659259E2}" srcOrd="1" destOrd="0" presId="urn:microsoft.com/office/officeart/2005/8/layout/list1"/>
    <dgm:cxn modelId="{C5F89EDE-CD65-4BB4-88B7-0FAB843D46B3}" srcId="{E92F5CB3-F063-46C7-95EC-89ECB375F558}" destId="{D162258C-2EAA-4590-87E3-E49052ED9729}" srcOrd="2" destOrd="0" parTransId="{8589286C-EF6B-41DA-8C99-CEA6139C6B9C}" sibTransId="{DDA53846-D5E2-4D00-B234-E0D19E81BF6C}"/>
    <dgm:cxn modelId="{D39ED9E8-DF98-430B-8CC4-DBE2078A0130}" srcId="{E92F5CB3-F063-46C7-95EC-89ECB375F558}" destId="{3A3E5963-DEDD-4BA0-894B-7004BB88A7EB}" srcOrd="3" destOrd="0" parTransId="{049F5CE4-58BD-4E4D-B48F-353F4872D7B2}" sibTransId="{BC343463-87A3-4D19-9C07-0E1671CAB429}"/>
    <dgm:cxn modelId="{5BB987E9-A236-491B-893C-E25F6F57D2DA}" type="presOf" srcId="{B35BBBCF-3A52-43E3-B9F2-B65224447390}" destId="{C39E43A2-B963-4734-9B37-AAAA5F47F81F}" srcOrd="0" destOrd="0" presId="urn:microsoft.com/office/officeart/2005/8/layout/list1"/>
    <dgm:cxn modelId="{F997FBFE-B245-4547-B1AA-6585474A9218}" type="presOf" srcId="{3A3E5963-DEDD-4BA0-894B-7004BB88A7EB}" destId="{0ED71E0E-5B13-46D4-9ECC-31D4D4D65298}" srcOrd="0" destOrd="0" presId="urn:microsoft.com/office/officeart/2005/8/layout/list1"/>
    <dgm:cxn modelId="{42CEAF30-D3B2-4EF5-BBC4-677274DA3151}" type="presParOf" srcId="{085A466E-162C-4474-BAA7-59E3C2BAC237}" destId="{2F0F7F15-9E25-459F-AF85-3D44186854DB}" srcOrd="0" destOrd="0" presId="urn:microsoft.com/office/officeart/2005/8/layout/list1"/>
    <dgm:cxn modelId="{25637BC5-729F-4C91-A43A-B087A05C874C}" type="presParOf" srcId="{2F0F7F15-9E25-459F-AF85-3D44186854DB}" destId="{0F9ED743-088E-47DF-99BE-A8663379F1E6}" srcOrd="0" destOrd="0" presId="urn:microsoft.com/office/officeart/2005/8/layout/list1"/>
    <dgm:cxn modelId="{D6E59F2C-DE1C-4926-9816-03C7AFA9A306}" type="presParOf" srcId="{2F0F7F15-9E25-459F-AF85-3D44186854DB}" destId="{BC59075D-049A-41D8-A2C4-4C3716A74337}" srcOrd="1" destOrd="0" presId="urn:microsoft.com/office/officeart/2005/8/layout/list1"/>
    <dgm:cxn modelId="{D24A9857-4047-4501-8996-680A6571EEB2}" type="presParOf" srcId="{085A466E-162C-4474-BAA7-59E3C2BAC237}" destId="{0779E3B3-B1C9-4283-9A79-96C7947E2432}" srcOrd="1" destOrd="0" presId="urn:microsoft.com/office/officeart/2005/8/layout/list1"/>
    <dgm:cxn modelId="{55AB1EFE-B453-4E2E-A78E-F404C14E3AF1}" type="presParOf" srcId="{085A466E-162C-4474-BAA7-59E3C2BAC237}" destId="{7F74EA70-0591-4056-8963-6DA9C9A66528}" srcOrd="2" destOrd="0" presId="urn:microsoft.com/office/officeart/2005/8/layout/list1"/>
    <dgm:cxn modelId="{A53B30EE-7659-4434-B4B5-F9B4A58ABFE0}" type="presParOf" srcId="{085A466E-162C-4474-BAA7-59E3C2BAC237}" destId="{BB4D8A8A-D11B-464A-8860-A792AFCBFED5}" srcOrd="3" destOrd="0" presId="urn:microsoft.com/office/officeart/2005/8/layout/list1"/>
    <dgm:cxn modelId="{216B76C0-ACEA-4921-97C3-CFB7473BF913}" type="presParOf" srcId="{085A466E-162C-4474-BAA7-59E3C2BAC237}" destId="{8CAE68A2-4980-4774-8B9C-9844447350FB}" srcOrd="4" destOrd="0" presId="urn:microsoft.com/office/officeart/2005/8/layout/list1"/>
    <dgm:cxn modelId="{C2B1FC0C-098E-4BF0-AFF3-9B898F16EC35}" type="presParOf" srcId="{8CAE68A2-4980-4774-8B9C-9844447350FB}" destId="{C39E43A2-B963-4734-9B37-AAAA5F47F81F}" srcOrd="0" destOrd="0" presId="urn:microsoft.com/office/officeart/2005/8/layout/list1"/>
    <dgm:cxn modelId="{504DF1BD-C3CE-4BE7-8F00-0E2BF785C860}" type="presParOf" srcId="{8CAE68A2-4980-4774-8B9C-9844447350FB}" destId="{8CDB5ADA-0E51-4CC9-A83A-40A3FE4CD281}" srcOrd="1" destOrd="0" presId="urn:microsoft.com/office/officeart/2005/8/layout/list1"/>
    <dgm:cxn modelId="{FA1A9EAE-5D35-4E93-AD3C-2B0E3BD3D675}" type="presParOf" srcId="{085A466E-162C-4474-BAA7-59E3C2BAC237}" destId="{177D8378-2693-48EF-88E8-9586EB040464}" srcOrd="5" destOrd="0" presId="urn:microsoft.com/office/officeart/2005/8/layout/list1"/>
    <dgm:cxn modelId="{968573E7-6F9D-487F-8238-70E6AA4EB4F5}" type="presParOf" srcId="{085A466E-162C-4474-BAA7-59E3C2BAC237}" destId="{E2CEA4F0-965F-4DB4-8223-C5ABB2232196}" srcOrd="6" destOrd="0" presId="urn:microsoft.com/office/officeart/2005/8/layout/list1"/>
    <dgm:cxn modelId="{11539D35-6960-4856-9E4C-5F5829D06CDA}" type="presParOf" srcId="{085A466E-162C-4474-BAA7-59E3C2BAC237}" destId="{BB8DF67B-D88E-42A4-93E2-67D4081585A8}" srcOrd="7" destOrd="0" presId="urn:microsoft.com/office/officeart/2005/8/layout/list1"/>
    <dgm:cxn modelId="{DF3CEA51-46BD-4DF7-AA85-86ACFCEA5F19}" type="presParOf" srcId="{085A466E-162C-4474-BAA7-59E3C2BAC237}" destId="{81F5237C-DDA3-4976-947D-DDC34F5E823D}" srcOrd="8" destOrd="0" presId="urn:microsoft.com/office/officeart/2005/8/layout/list1"/>
    <dgm:cxn modelId="{A2A206AB-6E27-4A4A-BCD0-E6623C24C26D}" type="presParOf" srcId="{81F5237C-DDA3-4976-947D-DDC34F5E823D}" destId="{9310BEFE-679D-4535-B04B-83E6332759C8}" srcOrd="0" destOrd="0" presId="urn:microsoft.com/office/officeart/2005/8/layout/list1"/>
    <dgm:cxn modelId="{A30C380F-C5FA-4279-A611-36F4BEBC1CBA}" type="presParOf" srcId="{81F5237C-DDA3-4976-947D-DDC34F5E823D}" destId="{C6A6F004-F215-4A20-9549-21CE659259E2}" srcOrd="1" destOrd="0" presId="urn:microsoft.com/office/officeart/2005/8/layout/list1"/>
    <dgm:cxn modelId="{DF5DDCF2-0EE1-4D7A-A58A-8534A24B9C00}" type="presParOf" srcId="{085A466E-162C-4474-BAA7-59E3C2BAC237}" destId="{5CEA0922-82CB-408F-A77F-6C9436E5BC25}" srcOrd="9" destOrd="0" presId="urn:microsoft.com/office/officeart/2005/8/layout/list1"/>
    <dgm:cxn modelId="{25236570-C3F7-4A57-ADBE-52EFB8595210}" type="presParOf" srcId="{085A466E-162C-4474-BAA7-59E3C2BAC237}" destId="{D04E8BE9-0044-4E5E-AA0E-659F00845BD1}" srcOrd="10" destOrd="0" presId="urn:microsoft.com/office/officeart/2005/8/layout/list1"/>
    <dgm:cxn modelId="{04EB7323-4DDF-48F9-8B0B-F762BB84EABB}" type="presParOf" srcId="{085A466E-162C-4474-BAA7-59E3C2BAC237}" destId="{BAC8440D-8E84-44EF-A736-69007EF321BA}" srcOrd="11" destOrd="0" presId="urn:microsoft.com/office/officeart/2005/8/layout/list1"/>
    <dgm:cxn modelId="{14209284-D96D-49F2-84C6-5506C252111F}" type="presParOf" srcId="{085A466E-162C-4474-BAA7-59E3C2BAC237}" destId="{26B3905C-F863-4DD9-AE7B-F1C14FE6A407}" srcOrd="12" destOrd="0" presId="urn:microsoft.com/office/officeart/2005/8/layout/list1"/>
    <dgm:cxn modelId="{3612E600-8BC1-4800-97F3-AB52E60CD7C9}" type="presParOf" srcId="{26B3905C-F863-4DD9-AE7B-F1C14FE6A407}" destId="{0ED71E0E-5B13-46D4-9ECC-31D4D4D65298}" srcOrd="0" destOrd="0" presId="urn:microsoft.com/office/officeart/2005/8/layout/list1"/>
    <dgm:cxn modelId="{4C4FE477-8BCD-420C-AAD5-BE9AF2C434EC}" type="presParOf" srcId="{26B3905C-F863-4DD9-AE7B-F1C14FE6A407}" destId="{20B451C9-4006-4A24-8D80-D2451C0AC71B}" srcOrd="1" destOrd="0" presId="urn:microsoft.com/office/officeart/2005/8/layout/list1"/>
    <dgm:cxn modelId="{BF5DB455-E3DC-49B5-906B-9E25515044D0}" type="presParOf" srcId="{085A466E-162C-4474-BAA7-59E3C2BAC237}" destId="{42E617EB-62BD-48D5-A23D-BB65211C4373}" srcOrd="13" destOrd="0" presId="urn:microsoft.com/office/officeart/2005/8/layout/list1"/>
    <dgm:cxn modelId="{F23324BE-DFC4-40B2-B2CF-911AE830180D}" type="presParOf" srcId="{085A466E-162C-4474-BAA7-59E3C2BAC237}" destId="{BFA828AE-BE1D-40B0-886A-ED18565BD5C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3FBA5-46B3-4766-B95D-B11A67074A7A}">
      <dsp:nvSpPr>
        <dsp:cNvPr id="0" name=""/>
        <dsp:cNvSpPr/>
      </dsp:nvSpPr>
      <dsp:spPr>
        <a:xfrm>
          <a:off x="4733143" y="3643"/>
          <a:ext cx="2376691" cy="1544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Slowness and inefficiency from monolithic design</a:t>
          </a:r>
        </a:p>
      </dsp:txBody>
      <dsp:txXfrm>
        <a:off x="4808556" y="79056"/>
        <a:ext cx="2225865" cy="1394023"/>
      </dsp:txXfrm>
    </dsp:sp>
    <dsp:sp modelId="{1F95DB56-AFB9-43CE-A15C-28B12314F6BB}">
      <dsp:nvSpPr>
        <dsp:cNvPr id="0" name=""/>
        <dsp:cNvSpPr/>
      </dsp:nvSpPr>
      <dsp:spPr>
        <a:xfrm>
          <a:off x="2834447" y="776068"/>
          <a:ext cx="6174084" cy="6174084"/>
        </a:xfrm>
        <a:custGeom>
          <a:avLst/>
          <a:gdLst/>
          <a:ahLst/>
          <a:cxnLst/>
          <a:rect l="0" t="0" r="0" b="0"/>
          <a:pathLst>
            <a:path>
              <a:moveTo>
                <a:pt x="4593930" y="392767"/>
              </a:moveTo>
              <a:arcTo wR="3087042" hR="3087042" stAng="17953078" swAng="12121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0F827-0E37-4C15-96BA-B634CDB61F83}">
      <dsp:nvSpPr>
        <dsp:cNvPr id="0" name=""/>
        <dsp:cNvSpPr/>
      </dsp:nvSpPr>
      <dsp:spPr>
        <a:xfrm>
          <a:off x="7669095" y="2136737"/>
          <a:ext cx="2376691" cy="1544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High-latency communication</a:t>
          </a:r>
        </a:p>
      </dsp:txBody>
      <dsp:txXfrm>
        <a:off x="7744508" y="2212150"/>
        <a:ext cx="2225865" cy="1394023"/>
      </dsp:txXfrm>
    </dsp:sp>
    <dsp:sp modelId="{71D49C22-8F22-4873-B691-273151EAC2FF}">
      <dsp:nvSpPr>
        <dsp:cNvPr id="0" name=""/>
        <dsp:cNvSpPr/>
      </dsp:nvSpPr>
      <dsp:spPr>
        <a:xfrm>
          <a:off x="2834447" y="776068"/>
          <a:ext cx="6174084" cy="6174084"/>
        </a:xfrm>
        <a:custGeom>
          <a:avLst/>
          <a:gdLst/>
          <a:ahLst/>
          <a:cxnLst/>
          <a:rect l="0" t="0" r="0" b="0"/>
          <a:pathLst>
            <a:path>
              <a:moveTo>
                <a:pt x="6166691" y="3300570"/>
              </a:moveTo>
              <a:arcTo wR="3087042" hR="3087042" stAng="21837976" swAng="13601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AB368-ECA3-41B7-A023-4CF730663CB3}">
      <dsp:nvSpPr>
        <dsp:cNvPr id="0" name=""/>
        <dsp:cNvSpPr/>
      </dsp:nvSpPr>
      <dsp:spPr>
        <a:xfrm>
          <a:off x="6547661" y="5588155"/>
          <a:ext cx="2376691" cy="1544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Lack of flexibility and reusability</a:t>
          </a:r>
        </a:p>
      </dsp:txBody>
      <dsp:txXfrm>
        <a:off x="6623074" y="5663568"/>
        <a:ext cx="2225865" cy="1394023"/>
      </dsp:txXfrm>
    </dsp:sp>
    <dsp:sp modelId="{C95DFD74-6DA5-4A25-B0DF-9BD352E4D0DE}">
      <dsp:nvSpPr>
        <dsp:cNvPr id="0" name=""/>
        <dsp:cNvSpPr/>
      </dsp:nvSpPr>
      <dsp:spPr>
        <a:xfrm>
          <a:off x="2834447" y="776068"/>
          <a:ext cx="6174084" cy="6174084"/>
        </a:xfrm>
        <a:custGeom>
          <a:avLst/>
          <a:gdLst/>
          <a:ahLst/>
          <a:cxnLst/>
          <a:rect l="0" t="0" r="0" b="0"/>
          <a:pathLst>
            <a:path>
              <a:moveTo>
                <a:pt x="3466161" y="6150716"/>
              </a:moveTo>
              <a:arcTo wR="3087042" hR="3087042" stAng="4976742" swAng="8465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C203A-7252-4A5E-983B-E810012958AD}">
      <dsp:nvSpPr>
        <dsp:cNvPr id="0" name=""/>
        <dsp:cNvSpPr/>
      </dsp:nvSpPr>
      <dsp:spPr>
        <a:xfrm>
          <a:off x="2918625" y="5588155"/>
          <a:ext cx="2376691" cy="1544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Vendor lock-in and poor integration</a:t>
          </a:r>
        </a:p>
      </dsp:txBody>
      <dsp:txXfrm>
        <a:off x="2994038" y="5663568"/>
        <a:ext cx="2225865" cy="1394023"/>
      </dsp:txXfrm>
    </dsp:sp>
    <dsp:sp modelId="{1A222841-A95F-4A30-B4DD-2E40D1601BFE}">
      <dsp:nvSpPr>
        <dsp:cNvPr id="0" name=""/>
        <dsp:cNvSpPr/>
      </dsp:nvSpPr>
      <dsp:spPr>
        <a:xfrm>
          <a:off x="2834447" y="776068"/>
          <a:ext cx="6174084" cy="6174084"/>
        </a:xfrm>
        <a:custGeom>
          <a:avLst/>
          <a:gdLst/>
          <a:ahLst/>
          <a:cxnLst/>
          <a:rect l="0" t="0" r="0" b="0"/>
          <a:pathLst>
            <a:path>
              <a:moveTo>
                <a:pt x="327611" y="4471012"/>
              </a:moveTo>
              <a:arcTo wR="3087042" hR="3087042" stAng="9201859" swAng="13601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D9AD3-3CD4-4E01-ABC2-7E44389F822F}">
      <dsp:nvSpPr>
        <dsp:cNvPr id="0" name=""/>
        <dsp:cNvSpPr/>
      </dsp:nvSpPr>
      <dsp:spPr>
        <a:xfrm>
          <a:off x="1797191" y="2136737"/>
          <a:ext cx="2376691" cy="1544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Limited scalability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Insufficient security and observability</a:t>
          </a:r>
        </a:p>
      </dsp:txBody>
      <dsp:txXfrm>
        <a:off x="1872604" y="2212150"/>
        <a:ext cx="2225865" cy="1394023"/>
      </dsp:txXfrm>
    </dsp:sp>
    <dsp:sp modelId="{94920B19-6BE8-4FF5-B8F1-B5FBD3D06993}">
      <dsp:nvSpPr>
        <dsp:cNvPr id="0" name=""/>
        <dsp:cNvSpPr/>
      </dsp:nvSpPr>
      <dsp:spPr>
        <a:xfrm>
          <a:off x="2834447" y="776068"/>
          <a:ext cx="6174084" cy="6174084"/>
        </a:xfrm>
        <a:custGeom>
          <a:avLst/>
          <a:gdLst/>
          <a:ahLst/>
          <a:cxnLst/>
          <a:rect l="0" t="0" r="0" b="0"/>
          <a:pathLst>
            <a:path>
              <a:moveTo>
                <a:pt x="742447" y="1078882"/>
              </a:moveTo>
              <a:arcTo wR="3087042" hR="3087042" stAng="13234816" swAng="12121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760CF-65B6-4A06-A937-7BD6FCBCA261}">
      <dsp:nvSpPr>
        <dsp:cNvPr id="0" name=""/>
        <dsp:cNvSpPr/>
      </dsp:nvSpPr>
      <dsp:spPr>
        <a:xfrm>
          <a:off x="0" y="79391"/>
          <a:ext cx="9380583" cy="11727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nva Sans"/>
              <a:ea typeface="Canva Sans"/>
              <a:cs typeface="Canva Sans"/>
              <a:sym typeface="Canva Sans"/>
            </a:rPr>
            <a:t>Amazon EKS (Kubernetes)</a:t>
          </a:r>
          <a:endParaRPr lang="en-US" sz="2700" kern="1200"/>
        </a:p>
      </dsp:txBody>
      <dsp:txXfrm>
        <a:off x="57250" y="136641"/>
        <a:ext cx="9266083" cy="1058278"/>
      </dsp:txXfrm>
    </dsp:sp>
    <dsp:sp modelId="{91ACD74C-3A4E-4123-96E9-B7AAA7625CBC}">
      <dsp:nvSpPr>
        <dsp:cNvPr id="0" name=""/>
        <dsp:cNvSpPr/>
      </dsp:nvSpPr>
      <dsp:spPr>
        <a:xfrm>
          <a:off x="0" y="1329930"/>
          <a:ext cx="9380583" cy="1172778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nva Sans"/>
              <a:ea typeface="Canva Sans"/>
              <a:cs typeface="Canva Sans"/>
              <a:sym typeface="Canva Sans"/>
            </a:rPr>
            <a:t>AWS Secrets Manager</a:t>
          </a:r>
          <a:endParaRPr lang="en-US" sz="2700" kern="1200"/>
        </a:p>
      </dsp:txBody>
      <dsp:txXfrm>
        <a:off x="57250" y="1387180"/>
        <a:ext cx="9266083" cy="1058278"/>
      </dsp:txXfrm>
    </dsp:sp>
    <dsp:sp modelId="{2DE91238-D280-416F-BF72-146EF95EB463}">
      <dsp:nvSpPr>
        <dsp:cNvPr id="0" name=""/>
        <dsp:cNvSpPr/>
      </dsp:nvSpPr>
      <dsp:spPr>
        <a:xfrm>
          <a:off x="0" y="2580468"/>
          <a:ext cx="9380583" cy="1172778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nva Sans"/>
              <a:ea typeface="Canva Sans"/>
              <a:cs typeface="Canva Sans"/>
              <a:sym typeface="Canva Sans"/>
            </a:rPr>
            <a:t>Amazon CloudWatch</a:t>
          </a:r>
          <a:endParaRPr lang="en-US" sz="2700" kern="1200"/>
        </a:p>
      </dsp:txBody>
      <dsp:txXfrm>
        <a:off x="57250" y="2637718"/>
        <a:ext cx="9266083" cy="1058278"/>
      </dsp:txXfrm>
    </dsp:sp>
    <dsp:sp modelId="{25D3A5CA-26B7-4922-9409-FD979CAFDB9A}">
      <dsp:nvSpPr>
        <dsp:cNvPr id="0" name=""/>
        <dsp:cNvSpPr/>
      </dsp:nvSpPr>
      <dsp:spPr>
        <a:xfrm>
          <a:off x="0" y="3831007"/>
          <a:ext cx="9380583" cy="1172778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nva Sans"/>
              <a:ea typeface="Canva Sans"/>
              <a:cs typeface="Canva Sans"/>
              <a:sym typeface="Canva Sans"/>
            </a:rPr>
            <a:t>IAM and Role Based Access Control</a:t>
          </a:r>
          <a:endParaRPr lang="en-US" sz="2700" kern="1200"/>
        </a:p>
      </dsp:txBody>
      <dsp:txXfrm>
        <a:off x="57250" y="3888257"/>
        <a:ext cx="9266083" cy="1058278"/>
      </dsp:txXfrm>
    </dsp:sp>
    <dsp:sp modelId="{D09245EA-A346-4582-991B-26BEB62C996A}">
      <dsp:nvSpPr>
        <dsp:cNvPr id="0" name=""/>
        <dsp:cNvSpPr/>
      </dsp:nvSpPr>
      <dsp:spPr>
        <a:xfrm>
          <a:off x="0" y="5081546"/>
          <a:ext cx="9380583" cy="1172778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nva Sans"/>
              <a:ea typeface="Canva Sans"/>
              <a:cs typeface="Canva Sans"/>
              <a:sym typeface="Canva Sans"/>
            </a:rPr>
            <a:t>Dynamo DB/Redis</a:t>
          </a:r>
          <a:endParaRPr lang="en-US" sz="2700" kern="1200"/>
        </a:p>
      </dsp:txBody>
      <dsp:txXfrm>
        <a:off x="57250" y="5138796"/>
        <a:ext cx="9266083" cy="1058278"/>
      </dsp:txXfrm>
    </dsp:sp>
    <dsp:sp modelId="{9D6A4785-C57D-4F7C-AF63-6D112E6A3BE0}">
      <dsp:nvSpPr>
        <dsp:cNvPr id="0" name=""/>
        <dsp:cNvSpPr/>
      </dsp:nvSpPr>
      <dsp:spPr>
        <a:xfrm>
          <a:off x="0" y="6332084"/>
          <a:ext cx="9380583" cy="117277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nva Sans"/>
              <a:ea typeface="Canva Sans"/>
              <a:cs typeface="Canva Sans"/>
              <a:sym typeface="Canva Sans"/>
            </a:rPr>
            <a:t>AWS Application Load Balancer/ Network Load Balancer</a:t>
          </a:r>
          <a:endParaRPr lang="en-US" sz="2700" kern="1200" dirty="0"/>
        </a:p>
      </dsp:txBody>
      <dsp:txXfrm>
        <a:off x="57250" y="6389334"/>
        <a:ext cx="9266083" cy="1058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4EA70-0591-4056-8963-6DA9C9A66528}">
      <dsp:nvSpPr>
        <dsp:cNvPr id="0" name=""/>
        <dsp:cNvSpPr/>
      </dsp:nvSpPr>
      <dsp:spPr>
        <a:xfrm>
          <a:off x="0" y="2551979"/>
          <a:ext cx="1000024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9075D-049A-41D8-A2C4-4C3716A74337}">
      <dsp:nvSpPr>
        <dsp:cNvPr id="0" name=""/>
        <dsp:cNvSpPr/>
      </dsp:nvSpPr>
      <dsp:spPr>
        <a:xfrm>
          <a:off x="500012" y="2242019"/>
          <a:ext cx="7000174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590" tIns="0" rIns="26459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Modular microservices for independent scaling</a:t>
          </a:r>
        </a:p>
      </dsp:txBody>
      <dsp:txXfrm>
        <a:off x="530274" y="2272281"/>
        <a:ext cx="6939650" cy="559396"/>
      </dsp:txXfrm>
    </dsp:sp>
    <dsp:sp modelId="{E2CEA4F0-965F-4DB4-8223-C5ABB2232196}">
      <dsp:nvSpPr>
        <dsp:cNvPr id="0" name=""/>
        <dsp:cNvSpPr/>
      </dsp:nvSpPr>
      <dsp:spPr>
        <a:xfrm>
          <a:off x="0" y="3504540"/>
          <a:ext cx="1000024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B5ADA-0E51-4CC9-A83A-40A3FE4CD281}">
      <dsp:nvSpPr>
        <dsp:cNvPr id="0" name=""/>
        <dsp:cNvSpPr/>
      </dsp:nvSpPr>
      <dsp:spPr>
        <a:xfrm>
          <a:off x="500012" y="3194579"/>
          <a:ext cx="7000174" cy="61992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590" tIns="0" rIns="26459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Industry-agnostic design for healthcare, logistics, etc</a:t>
          </a:r>
        </a:p>
      </dsp:txBody>
      <dsp:txXfrm>
        <a:off x="530274" y="3224841"/>
        <a:ext cx="6939650" cy="559396"/>
      </dsp:txXfrm>
    </dsp:sp>
    <dsp:sp modelId="{D04E8BE9-0044-4E5E-AA0E-659F00845BD1}">
      <dsp:nvSpPr>
        <dsp:cNvPr id="0" name=""/>
        <dsp:cNvSpPr/>
      </dsp:nvSpPr>
      <dsp:spPr>
        <a:xfrm>
          <a:off x="0" y="4457100"/>
          <a:ext cx="1000024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6F004-F215-4A20-9549-21CE659259E2}">
      <dsp:nvSpPr>
        <dsp:cNvPr id="0" name=""/>
        <dsp:cNvSpPr/>
      </dsp:nvSpPr>
      <dsp:spPr>
        <a:xfrm>
          <a:off x="500012" y="4147140"/>
          <a:ext cx="7000174" cy="61992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590" tIns="0" rIns="26459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Terraform enables multi-cloud, multi-region deployment</a:t>
          </a:r>
        </a:p>
      </dsp:txBody>
      <dsp:txXfrm>
        <a:off x="530274" y="4177402"/>
        <a:ext cx="6939650" cy="559396"/>
      </dsp:txXfrm>
    </dsp:sp>
    <dsp:sp modelId="{BFA828AE-BE1D-40B0-886A-ED18565BD5CE}">
      <dsp:nvSpPr>
        <dsp:cNvPr id="0" name=""/>
        <dsp:cNvSpPr/>
      </dsp:nvSpPr>
      <dsp:spPr>
        <a:xfrm>
          <a:off x="0" y="5409660"/>
          <a:ext cx="1000024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451C9-4006-4A24-8D80-D2451C0AC71B}">
      <dsp:nvSpPr>
        <dsp:cNvPr id="0" name=""/>
        <dsp:cNvSpPr/>
      </dsp:nvSpPr>
      <dsp:spPr>
        <a:xfrm>
          <a:off x="500012" y="5099700"/>
          <a:ext cx="7000174" cy="61992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590" tIns="0" rIns="26459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Kubernetes Federation supports geo-distributed workloads</a:t>
          </a:r>
        </a:p>
      </dsp:txBody>
      <dsp:txXfrm>
        <a:off x="530274" y="5129962"/>
        <a:ext cx="6939650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D7FFB-A31E-49A4-86AC-6448608665AD}" type="datetimeFigureOut">
              <a:rPr lang="en-GB" smtClean="0"/>
              <a:t>05/04/2025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F40A6-2946-494A-B514-039306FDB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F40A6-2946-494A-B514-039306FDBB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0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F40A6-2946-494A-B514-039306FDBB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7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7675" y="0"/>
            <a:ext cx="805519" cy="2673350"/>
            <a:chOff x="0" y="0"/>
            <a:chExt cx="212153" cy="704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153" cy="704092"/>
            </a:xfrm>
            <a:custGeom>
              <a:avLst/>
              <a:gdLst/>
              <a:ahLst/>
              <a:cxnLst/>
              <a:rect l="l" t="t" r="r" b="b"/>
              <a:pathLst>
                <a:path w="212153" h="704092">
                  <a:moveTo>
                    <a:pt x="0" y="0"/>
                  </a:moveTo>
                  <a:lnTo>
                    <a:pt x="212153" y="0"/>
                  </a:lnTo>
                  <a:lnTo>
                    <a:pt x="212153" y="704092"/>
                  </a:lnTo>
                  <a:lnTo>
                    <a:pt x="0" y="70409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2153" cy="751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7675" y="7432824"/>
            <a:ext cx="805519" cy="2854176"/>
            <a:chOff x="0" y="-47625"/>
            <a:chExt cx="212153" cy="7517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2153" cy="704092"/>
            </a:xfrm>
            <a:custGeom>
              <a:avLst/>
              <a:gdLst/>
              <a:ahLst/>
              <a:cxnLst/>
              <a:rect l="l" t="t" r="r" b="b"/>
              <a:pathLst>
                <a:path w="212153" h="704092">
                  <a:moveTo>
                    <a:pt x="0" y="0"/>
                  </a:moveTo>
                  <a:lnTo>
                    <a:pt x="212153" y="0"/>
                  </a:lnTo>
                  <a:lnTo>
                    <a:pt x="212153" y="704092"/>
                  </a:lnTo>
                  <a:lnTo>
                    <a:pt x="0" y="70409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2153" cy="751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023975" y="2897065"/>
            <a:ext cx="2546350" cy="7410450"/>
            <a:chOff x="0" y="0"/>
            <a:chExt cx="670644" cy="19517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0644" cy="1951724"/>
            </a:xfrm>
            <a:custGeom>
              <a:avLst/>
              <a:gdLst/>
              <a:ahLst/>
              <a:cxnLst/>
              <a:rect l="l" t="t" r="r" b="b"/>
              <a:pathLst>
                <a:path w="670644" h="1951724">
                  <a:moveTo>
                    <a:pt x="155060" y="0"/>
                  </a:moveTo>
                  <a:lnTo>
                    <a:pt x="515583" y="0"/>
                  </a:lnTo>
                  <a:cubicBezTo>
                    <a:pt x="601221" y="0"/>
                    <a:pt x="670644" y="69423"/>
                    <a:pt x="670644" y="155060"/>
                  </a:cubicBezTo>
                  <a:lnTo>
                    <a:pt x="670644" y="1796663"/>
                  </a:lnTo>
                  <a:cubicBezTo>
                    <a:pt x="670644" y="1882301"/>
                    <a:pt x="601221" y="1951724"/>
                    <a:pt x="515583" y="1951724"/>
                  </a:cubicBezTo>
                  <a:lnTo>
                    <a:pt x="155060" y="1951724"/>
                  </a:lnTo>
                  <a:cubicBezTo>
                    <a:pt x="113936" y="1951724"/>
                    <a:pt x="74496" y="1935387"/>
                    <a:pt x="45416" y="1906307"/>
                  </a:cubicBezTo>
                  <a:cubicBezTo>
                    <a:pt x="16337" y="1877228"/>
                    <a:pt x="0" y="1837788"/>
                    <a:pt x="0" y="1796663"/>
                  </a:cubicBezTo>
                  <a:lnTo>
                    <a:pt x="0" y="155060"/>
                  </a:lnTo>
                  <a:cubicBezTo>
                    <a:pt x="0" y="69423"/>
                    <a:pt x="69423" y="0"/>
                    <a:pt x="15506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670644" cy="1999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66913" y="3086100"/>
            <a:ext cx="10661013" cy="472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25"/>
              </a:lnSpc>
            </a:pPr>
            <a:r>
              <a:rPr lang="en-US" sz="558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KUBERNETES-BASED ROBOTICS ORCHESTRATION PLATFORM</a:t>
            </a:r>
          </a:p>
          <a:p>
            <a:pPr algn="l">
              <a:lnSpc>
                <a:spcPts val="4465"/>
              </a:lnSpc>
            </a:pPr>
            <a:r>
              <a:rPr lang="en-US" sz="318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 SCALABLE, SECURE, AND MODULAR ROBOT CONTROL SYSTEM</a:t>
            </a:r>
          </a:p>
          <a:p>
            <a:pPr algn="l">
              <a:lnSpc>
                <a:spcPts val="4465"/>
              </a:lnSpc>
              <a:spcBef>
                <a:spcPct val="0"/>
              </a:spcBef>
            </a:pPr>
            <a:endParaRPr lang="en-US" sz="318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105"/>
              </a:lnSpc>
              <a:spcBef>
                <a:spcPct val="0"/>
              </a:spcBef>
            </a:pPr>
            <a:endParaRPr lang="en-US" sz="318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55190" y="8267700"/>
            <a:ext cx="8222527" cy="3195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98"/>
              </a:lnSpc>
            </a:pPr>
            <a:endParaRPr sz="3200" dirty="0"/>
          </a:p>
          <a:p>
            <a:pPr algn="l">
              <a:lnSpc>
                <a:spcPts val="3098"/>
              </a:lnSpc>
            </a:pPr>
            <a:r>
              <a:rPr lang="en-US" sz="2800" i="1" dirty="0">
                <a:solidFill>
                  <a:srgbClr val="2A094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By Tatenda Manyepa</a:t>
            </a:r>
          </a:p>
          <a:p>
            <a:pPr algn="l">
              <a:lnSpc>
                <a:spcPts val="3098"/>
              </a:lnSpc>
            </a:pPr>
            <a:r>
              <a:rPr lang="en-US" sz="2800" i="1" dirty="0">
                <a:solidFill>
                  <a:srgbClr val="2A094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Personal AWS Solutions Architect Solution Proposal</a:t>
            </a:r>
          </a:p>
          <a:p>
            <a:pPr algn="l">
              <a:lnSpc>
                <a:spcPts val="3098"/>
              </a:lnSpc>
            </a:pPr>
            <a:r>
              <a:rPr lang="en-US" sz="2800" i="1" dirty="0">
                <a:solidFill>
                  <a:srgbClr val="2A094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March 2025</a:t>
            </a:r>
          </a:p>
          <a:p>
            <a:pPr algn="l">
              <a:lnSpc>
                <a:spcPts val="3098"/>
              </a:lnSpc>
              <a:spcBef>
                <a:spcPct val="0"/>
              </a:spcBef>
            </a:pPr>
            <a:endParaRPr lang="en-US" sz="3200" i="1" dirty="0">
              <a:solidFill>
                <a:srgbClr val="2A0947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 algn="l">
              <a:lnSpc>
                <a:spcPts val="3098"/>
              </a:lnSpc>
              <a:spcBef>
                <a:spcPct val="0"/>
              </a:spcBef>
            </a:pPr>
            <a:endParaRPr lang="en-US" sz="3200" i="1" dirty="0">
              <a:solidFill>
                <a:srgbClr val="2A0947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 algn="l">
              <a:lnSpc>
                <a:spcPts val="3098"/>
              </a:lnSpc>
              <a:spcBef>
                <a:spcPct val="0"/>
              </a:spcBef>
            </a:pPr>
            <a:endParaRPr lang="en-US" sz="3200" i="1" dirty="0">
              <a:solidFill>
                <a:srgbClr val="2A0947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64"/>
    </mc:Choice>
    <mc:Fallback xmlns="">
      <p:transition spd="slow" advTm="313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6" y="2115123"/>
            <a:ext cx="10287000" cy="605675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8" y="2130329"/>
            <a:ext cx="10286999" cy="605675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51885" y="5382128"/>
            <a:ext cx="3752969" cy="6056762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752605" y="1454577"/>
            <a:ext cx="5850535" cy="6268437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40" y="2099915"/>
            <a:ext cx="10287005" cy="605675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00083" y="880282"/>
            <a:ext cx="4802049" cy="50812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League Spartan"/>
              </a:rPr>
              <a:t>PROBLEM STATEMENT &amp; OBJECTIVE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  <a:sym typeface="League Sparta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872590" y="974220"/>
            <a:ext cx="4537955" cy="8319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ym typeface="Poppins"/>
              </a:rPr>
              <a:t>Legacy robot control systems hinder scalability, efficiency, and integration across vendors.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800" dirty="0">
              <a:sym typeface="Poppin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ym typeface="Poppins"/>
              </a:rPr>
              <a:t>This project aims to design a modular, cloud-native platform using Kubernetes and Terraform to solve these challenges.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ym typeface="Poppins"/>
            </a:endParaRP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164253" y="1508120"/>
            <a:ext cx="5423664" cy="7288578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34744" r="-3474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63"/>
    </mc:Choice>
    <mc:Fallback xmlns="">
      <p:transition spd="slow" advTm="3576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143000" y="1707054"/>
            <a:ext cx="6754090" cy="2103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  <a:sym typeface="League Spartan"/>
              </a:rPr>
              <a:t>CURRENT CHALLENGES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7710" y="1306719"/>
            <a:ext cx="110540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AB11B05-5E59-5B88-D8DB-0E975DEAE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97090" y="0"/>
            <a:ext cx="10390910" cy="10314798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887200" y="1306718"/>
            <a:ext cx="5103089" cy="79068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34744" r="-3474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24" name="TextBox 15">
            <a:extLst>
              <a:ext uri="{FF2B5EF4-FFF2-40B4-BE49-F238E27FC236}">
                <a16:creationId xmlns:a16="http://schemas.microsoft.com/office/drawing/2014/main" id="{F5D90715-DBF8-82C0-AD7E-7DC76C6F9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556049"/>
              </p:ext>
            </p:extLst>
          </p:nvPr>
        </p:nvGraphicFramePr>
        <p:xfrm>
          <a:off x="-1" y="2705100"/>
          <a:ext cx="11842979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87"/>
    </mc:Choice>
    <mc:Fallback xmlns="">
      <p:transition spd="slow" advTm="4258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7800" y="266700"/>
            <a:ext cx="15773400" cy="9474930"/>
          </a:xfrm>
          <a:custGeom>
            <a:avLst/>
            <a:gdLst/>
            <a:ahLst/>
            <a:cxnLst/>
            <a:rect l="l" t="t" r="r" b="b"/>
            <a:pathLst>
              <a:path w="17054804" h="9741630">
                <a:moveTo>
                  <a:pt x="0" y="0"/>
                </a:moveTo>
                <a:lnTo>
                  <a:pt x="17054804" y="0"/>
                </a:lnTo>
                <a:lnTo>
                  <a:pt x="17054804" y="9741630"/>
                </a:lnTo>
                <a:lnTo>
                  <a:pt x="0" y="97416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954" b="-46390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89"/>
    </mc:Choice>
    <mc:Fallback xmlns="">
      <p:transition spd="slow" advTm="589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18283428" cy="10287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52222" y="1346236"/>
            <a:ext cx="304800" cy="644652"/>
            <a:chOff x="215328" y="-46937"/>
            <a:chExt cx="304800" cy="2773841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3113131"/>
            <a:ext cx="18073095" cy="6139960"/>
            <a:chOff x="1" y="2075420"/>
            <a:chExt cx="12048729" cy="4093306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657219" y="1563908"/>
            <a:ext cx="4194692" cy="10668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889308" y="-1280992"/>
            <a:ext cx="822960" cy="549007"/>
            <a:chOff x="7029447" y="3514725"/>
            <a:chExt cx="1285875" cy="54900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9211177"/>
            <a:ext cx="9143995" cy="106687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2819134" y="9048092"/>
            <a:ext cx="1928813" cy="549007"/>
            <a:chOff x="7029447" y="3514725"/>
            <a:chExt cx="1285875" cy="54900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8"/>
          <p:cNvSpPr txBox="1"/>
          <p:nvPr/>
        </p:nvSpPr>
        <p:spPr>
          <a:xfrm>
            <a:off x="946404" y="743988"/>
            <a:ext cx="6292710" cy="84582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League Spartan"/>
              </a:rPr>
              <a:t>KEY AWS SERVICES</a:t>
            </a:r>
          </a:p>
        </p:txBody>
      </p:sp>
      <p:graphicFrame>
        <p:nvGraphicFramePr>
          <p:cNvPr id="53" name="TextBox 9">
            <a:extLst>
              <a:ext uri="{FF2B5EF4-FFF2-40B4-BE49-F238E27FC236}">
                <a16:creationId xmlns:a16="http://schemas.microsoft.com/office/drawing/2014/main" id="{85326353-5D12-ED81-E865-578E9FE0B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264272"/>
              </p:ext>
            </p:extLst>
          </p:nvPr>
        </p:nvGraphicFramePr>
        <p:xfrm>
          <a:off x="7373920" y="1299877"/>
          <a:ext cx="9380583" cy="758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305"/>
    </mc:Choice>
    <mc:Fallback xmlns="">
      <p:transition spd="slow" advTm="5030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4A1BD-62C5-C838-2518-9C22C2229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CE297556-E334-4783-C977-FE08307D9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5AA25EA-4119-06EA-D2D0-B8CF47481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6" y="2115123"/>
            <a:ext cx="10287000" cy="605675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FA7E968-D1F0-E5E2-6BCD-9985BEC2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8" y="2130329"/>
            <a:ext cx="10286999" cy="605675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DCE824C-8F27-0AAD-655D-8196D6ED4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51885" y="5382128"/>
            <a:ext cx="3752969" cy="6056762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F332A1C-B75C-85BE-AF71-E69B07C64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752605" y="1454577"/>
            <a:ext cx="5850535" cy="6268437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1A5A95-858A-BD17-4A25-7B0B304E1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43" y="2115119"/>
            <a:ext cx="10287005" cy="605675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85D2E49-D6AC-594A-D210-F8B57AD5245B}"/>
              </a:ext>
            </a:extLst>
          </p:cNvPr>
          <p:cNvSpPr txBox="1"/>
          <p:nvPr/>
        </p:nvSpPr>
        <p:spPr>
          <a:xfrm>
            <a:off x="879717" y="2525634"/>
            <a:ext cx="4672897" cy="3594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League Spartan"/>
              </a:rPr>
              <a:t>SCALABILITY, FLEXIBILITY, AND REUSABILITY</a:t>
            </a:r>
          </a:p>
        </p:txBody>
      </p:sp>
      <p:graphicFrame>
        <p:nvGraphicFramePr>
          <p:cNvPr id="53" name="TextBox 9">
            <a:extLst>
              <a:ext uri="{FF2B5EF4-FFF2-40B4-BE49-F238E27FC236}">
                <a16:creationId xmlns:a16="http://schemas.microsoft.com/office/drawing/2014/main" id="{BF37CEA6-30E9-E7DC-FC58-F2A45DC0308C}"/>
              </a:ext>
            </a:extLst>
          </p:cNvPr>
          <p:cNvGraphicFramePr/>
          <p:nvPr/>
        </p:nvGraphicFramePr>
        <p:xfrm>
          <a:off x="7357578" y="1125660"/>
          <a:ext cx="10000249" cy="818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8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9"/>
    </mc:Choice>
    <mc:Fallback xmlns="">
      <p:transition spd="slow" advTm="333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258300"/>
            <a:ext cx="3978138" cy="503469"/>
            <a:chOff x="0" y="0"/>
            <a:chExt cx="1047740" cy="1326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7740" cy="132601"/>
            </a:xfrm>
            <a:custGeom>
              <a:avLst/>
              <a:gdLst/>
              <a:ahLst/>
              <a:cxnLst/>
              <a:rect l="l" t="t" r="r" b="b"/>
              <a:pathLst>
                <a:path w="1047740" h="132601">
                  <a:moveTo>
                    <a:pt x="0" y="0"/>
                  </a:moveTo>
                  <a:lnTo>
                    <a:pt x="1047740" y="0"/>
                  </a:lnTo>
                  <a:lnTo>
                    <a:pt x="1047740" y="132601"/>
                  </a:lnTo>
                  <a:lnTo>
                    <a:pt x="0" y="132601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047740" cy="180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3685" y="676782"/>
            <a:ext cx="15286782" cy="85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7"/>
              </a:lnSpc>
              <a:spcBef>
                <a:spcPct val="0"/>
              </a:spcBef>
            </a:pPr>
            <a:r>
              <a:rPr lang="en-US" sz="50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BUSINESS IMPACT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3685" y="1742975"/>
            <a:ext cx="10072595" cy="3265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Faster robot response times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Automated scalability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Improved security and observability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Cross-industry reusability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Reduced downtime and improved adaptability</a:t>
            </a:r>
          </a:p>
          <a:p>
            <a:pPr algn="l">
              <a:lnSpc>
                <a:spcPts val="4278"/>
              </a:lnSpc>
              <a:spcBef>
                <a:spcPct val="0"/>
              </a:spcBef>
            </a:pPr>
            <a:endParaRPr lang="en-US" sz="3055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3566" y="5018154"/>
            <a:ext cx="15286782" cy="85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7"/>
              </a:lnSpc>
              <a:spcBef>
                <a:spcPct val="0"/>
              </a:spcBef>
            </a:pPr>
            <a:r>
              <a:rPr lang="en-US" sz="50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COST ANALYSIS AND TRADE-OFFS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3685" y="5992646"/>
            <a:ext cx="10072595" cy="3265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Cost for running Kubernetes clusters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Learning curve for Kubernetes &amp; Terraform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Terraform helps mitigate vendor lock-in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Edge computing adds complexity but reduces latency</a:t>
            </a:r>
          </a:p>
          <a:p>
            <a:pPr algn="l">
              <a:lnSpc>
                <a:spcPts val="4278"/>
              </a:lnSpc>
              <a:spcBef>
                <a:spcPct val="0"/>
              </a:spcBef>
            </a:pPr>
            <a:endParaRPr lang="en-US" sz="3055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16"/>
    </mc:Choice>
    <mc:Fallback xmlns="">
      <p:transition spd="slow" advTm="7011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105677"/>
            <a:ext cx="7643391" cy="1152623"/>
            <a:chOff x="0" y="0"/>
            <a:chExt cx="2013074" cy="303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3074" cy="303571"/>
            </a:xfrm>
            <a:custGeom>
              <a:avLst/>
              <a:gdLst/>
              <a:ahLst/>
              <a:cxnLst/>
              <a:rect l="l" t="t" r="r" b="b"/>
              <a:pathLst>
                <a:path w="2013074" h="303571">
                  <a:moveTo>
                    <a:pt x="0" y="0"/>
                  </a:moveTo>
                  <a:lnTo>
                    <a:pt x="2013074" y="0"/>
                  </a:lnTo>
                  <a:lnTo>
                    <a:pt x="2013074" y="303571"/>
                  </a:lnTo>
                  <a:lnTo>
                    <a:pt x="0" y="303571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13074" cy="35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26619" y="790406"/>
            <a:ext cx="15286782" cy="85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7"/>
              </a:lnSpc>
              <a:spcBef>
                <a:spcPct val="0"/>
              </a:spcBef>
            </a:pPr>
            <a:r>
              <a:rPr lang="en-US" sz="50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CHALLENGES &amp; CONSIDERATIONS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905" y="1829238"/>
            <a:ext cx="10072595" cy="2575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6601" lvl="1" indent="-308300" algn="l">
              <a:lnSpc>
                <a:spcPts val="3998"/>
              </a:lnSpc>
              <a:buFont typeface="Arial"/>
              <a:buChar char="•"/>
            </a:pPr>
            <a:r>
              <a:rPr lang="en-US" sz="28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Complex Kubernetes networking</a:t>
            </a:r>
          </a:p>
          <a:p>
            <a:pPr marL="616601" lvl="1" indent="-308300" algn="l">
              <a:lnSpc>
                <a:spcPts val="3998"/>
              </a:lnSpc>
              <a:buFont typeface="Arial"/>
              <a:buChar char="•"/>
            </a:pPr>
            <a:r>
              <a:rPr lang="en-US" sz="28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Need for specialised expertise</a:t>
            </a:r>
          </a:p>
          <a:p>
            <a:pPr marL="616601" lvl="1" indent="-308300" algn="l">
              <a:lnSpc>
                <a:spcPts val="3998"/>
              </a:lnSpc>
              <a:buFont typeface="Arial"/>
              <a:buChar char="•"/>
            </a:pPr>
            <a:r>
              <a:rPr lang="en-US" sz="28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Managing cost of persistent clusters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Adopting service mesh and monitoring tools</a:t>
            </a:r>
          </a:p>
          <a:p>
            <a:pPr algn="l">
              <a:lnSpc>
                <a:spcPts val="3998"/>
              </a:lnSpc>
              <a:spcBef>
                <a:spcPct val="0"/>
              </a:spcBef>
            </a:pPr>
            <a:endParaRPr lang="en-US" sz="3055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5905" y="5568369"/>
            <a:ext cx="10072595" cy="272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AI for robot task optimisation and anomaly detection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Hybrid Edge + Cloud deployments (K3s)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Serverless integration using AWS Lambda</a:t>
            </a:r>
          </a:p>
          <a:p>
            <a:pPr algn="l">
              <a:lnSpc>
                <a:spcPts val="4278"/>
              </a:lnSpc>
              <a:spcBef>
                <a:spcPct val="0"/>
              </a:spcBef>
            </a:pPr>
            <a:endParaRPr lang="en-US" sz="3055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5905" y="4576097"/>
            <a:ext cx="15286782" cy="85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7"/>
              </a:lnSpc>
              <a:spcBef>
                <a:spcPct val="0"/>
              </a:spcBef>
            </a:pPr>
            <a:r>
              <a:rPr lang="en-US" sz="50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FUTURE ENHANCEMENTS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39"/>
    </mc:Choice>
    <mc:Fallback xmlns="">
      <p:transition spd="slow" advTm="5883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77684" y="2745513"/>
            <a:ext cx="5454396" cy="1509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353"/>
              </a:lnSpc>
              <a:spcBef>
                <a:spcPct val="0"/>
              </a:spcBef>
            </a:pPr>
            <a:r>
              <a:rPr lang="en-US" sz="882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783686" y="2745513"/>
            <a:ext cx="4688690" cy="1509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53"/>
              </a:lnSpc>
              <a:spcBef>
                <a:spcPct val="0"/>
              </a:spcBef>
            </a:pPr>
            <a:r>
              <a:rPr lang="en-US" sz="8824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</a:t>
            </a:r>
          </a:p>
        </p:txBody>
      </p:sp>
      <p:sp>
        <p:nvSpPr>
          <p:cNvPr id="4" name="AutoShape 4"/>
          <p:cNvSpPr/>
          <p:nvPr/>
        </p:nvSpPr>
        <p:spPr>
          <a:xfrm>
            <a:off x="5132705" y="4235516"/>
            <a:ext cx="7508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3238751" y="8466993"/>
            <a:ext cx="791307" cy="791307"/>
          </a:xfrm>
          <a:custGeom>
            <a:avLst/>
            <a:gdLst/>
            <a:ahLst/>
            <a:cxnLst/>
            <a:rect l="l" t="t" r="r" b="b"/>
            <a:pathLst>
              <a:path w="791307" h="791307">
                <a:moveTo>
                  <a:pt x="0" y="0"/>
                </a:moveTo>
                <a:lnTo>
                  <a:pt x="791308" y="0"/>
                </a:lnTo>
                <a:lnTo>
                  <a:pt x="791308" y="791307"/>
                </a:lnTo>
                <a:lnTo>
                  <a:pt x="0" y="791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9386772" y="8300001"/>
            <a:ext cx="793828" cy="793828"/>
          </a:xfrm>
          <a:custGeom>
            <a:avLst/>
            <a:gdLst/>
            <a:ahLst/>
            <a:cxnLst/>
            <a:rect l="l" t="t" r="r" b="b"/>
            <a:pathLst>
              <a:path w="793828" h="793828">
                <a:moveTo>
                  <a:pt x="0" y="0"/>
                </a:moveTo>
                <a:lnTo>
                  <a:pt x="793828" y="0"/>
                </a:lnTo>
                <a:lnTo>
                  <a:pt x="793828" y="793829"/>
                </a:lnTo>
                <a:lnTo>
                  <a:pt x="0" y="7938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9050" y="42768"/>
            <a:ext cx="1028700" cy="4235516"/>
            <a:chOff x="0" y="0"/>
            <a:chExt cx="270933" cy="11155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" cy="1115527"/>
            </a:xfrm>
            <a:custGeom>
              <a:avLst/>
              <a:gdLst/>
              <a:ahLst/>
              <a:cxnLst/>
              <a:rect l="l" t="t" r="r" b="b"/>
              <a:pathLst>
                <a:path w="270933" h="1115527">
                  <a:moveTo>
                    <a:pt x="0" y="0"/>
                  </a:moveTo>
                  <a:lnTo>
                    <a:pt x="270933" y="0"/>
                  </a:lnTo>
                  <a:lnTo>
                    <a:pt x="270933" y="1115527"/>
                  </a:lnTo>
                  <a:lnTo>
                    <a:pt x="0" y="1115527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0933" cy="1163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995223" y="4402469"/>
            <a:ext cx="11073714" cy="2362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2672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“This solution offers a modern alternative to legacy robot control systems, enabling scalable, secure, and real-time orchestration across diverse robotics environments using Kubernetes and Terraform”.</a:t>
            </a:r>
          </a:p>
          <a:p>
            <a:pPr algn="ctr">
              <a:lnSpc>
                <a:spcPts val="3741"/>
              </a:lnSpc>
              <a:spcBef>
                <a:spcPct val="0"/>
              </a:spcBef>
            </a:pPr>
            <a:endParaRPr lang="en-US" sz="2672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417456" y="8359764"/>
            <a:ext cx="5842436" cy="598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33"/>
              </a:lnSpc>
              <a:spcBef>
                <a:spcPct val="0"/>
              </a:spcBef>
            </a:pPr>
            <a:r>
              <a:rPr lang="en-US" sz="345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https://cloudportfolio.co.uk/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97865" y="8546551"/>
            <a:ext cx="3645005" cy="598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33"/>
              </a:lnSpc>
              <a:spcBef>
                <a:spcPct val="0"/>
              </a:spcBef>
            </a:pPr>
            <a:r>
              <a:rPr lang="en-US" sz="345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+447932793775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9050" y="4836706"/>
            <a:ext cx="1028700" cy="1048907"/>
            <a:chOff x="0" y="0"/>
            <a:chExt cx="270933" cy="2762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" cy="276255"/>
            </a:xfrm>
            <a:custGeom>
              <a:avLst/>
              <a:gdLst/>
              <a:ahLst/>
              <a:cxnLst/>
              <a:rect l="l" t="t" r="r" b="b"/>
              <a:pathLst>
                <a:path w="270933" h="276255">
                  <a:moveTo>
                    <a:pt x="0" y="0"/>
                  </a:moveTo>
                  <a:lnTo>
                    <a:pt x="270933" y="0"/>
                  </a:lnTo>
                  <a:lnTo>
                    <a:pt x="270933" y="276255"/>
                  </a:lnTo>
                  <a:lnTo>
                    <a:pt x="0" y="27625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0933" cy="323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17259300" y="6077294"/>
            <a:ext cx="1028700" cy="4235516"/>
            <a:chOff x="0" y="0"/>
            <a:chExt cx="270933" cy="111552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1115527"/>
            </a:xfrm>
            <a:custGeom>
              <a:avLst/>
              <a:gdLst/>
              <a:ahLst/>
              <a:cxnLst/>
              <a:rect l="l" t="t" r="r" b="b"/>
              <a:pathLst>
                <a:path w="270933" h="1115527">
                  <a:moveTo>
                    <a:pt x="0" y="0"/>
                  </a:moveTo>
                  <a:lnTo>
                    <a:pt x="270933" y="0"/>
                  </a:lnTo>
                  <a:lnTo>
                    <a:pt x="270933" y="1115527"/>
                  </a:lnTo>
                  <a:lnTo>
                    <a:pt x="0" y="1115527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70933" cy="1163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17239999" y="4457775"/>
            <a:ext cx="1028700" cy="1048907"/>
            <a:chOff x="0" y="0"/>
            <a:chExt cx="270933" cy="2762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70933" cy="276255"/>
            </a:xfrm>
            <a:custGeom>
              <a:avLst/>
              <a:gdLst/>
              <a:ahLst/>
              <a:cxnLst/>
              <a:rect l="l" t="t" r="r" b="b"/>
              <a:pathLst>
                <a:path w="270933" h="276255">
                  <a:moveTo>
                    <a:pt x="0" y="0"/>
                  </a:moveTo>
                  <a:lnTo>
                    <a:pt x="270933" y="0"/>
                  </a:lnTo>
                  <a:lnTo>
                    <a:pt x="270933" y="276255"/>
                  </a:lnTo>
                  <a:lnTo>
                    <a:pt x="0" y="27625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70933" cy="323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5380614" y="1028700"/>
            <a:ext cx="1878686" cy="469671"/>
          </a:xfrm>
          <a:custGeom>
            <a:avLst/>
            <a:gdLst/>
            <a:ahLst/>
            <a:cxnLst/>
            <a:rect l="l" t="t" r="r" b="b"/>
            <a:pathLst>
              <a:path w="1878686" h="469671">
                <a:moveTo>
                  <a:pt x="0" y="0"/>
                </a:moveTo>
                <a:lnTo>
                  <a:pt x="1878686" y="0"/>
                </a:lnTo>
                <a:lnTo>
                  <a:pt x="1878686" y="469671"/>
                </a:lnTo>
                <a:lnTo>
                  <a:pt x="0" y="4696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17"/>
    </mc:Choice>
    <mc:Fallback xmlns="">
      <p:transition spd="slow" advTm="1851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Custom</PresentationFormat>
  <Paragraphs>57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Poppins</vt:lpstr>
      <vt:lpstr>Calibri</vt:lpstr>
      <vt:lpstr>Aptos</vt:lpstr>
      <vt:lpstr>Roboto</vt:lpstr>
      <vt:lpstr>Canva Sans</vt:lpstr>
      <vt:lpstr>League Spartan</vt:lpstr>
      <vt:lpstr>Arial</vt:lpstr>
      <vt:lpstr>Poppins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AWS Migration</dc:title>
  <dc:creator>Tatenda Manyepa</dc:creator>
  <cp:lastModifiedBy>Tatenda Manyepa</cp:lastModifiedBy>
  <cp:revision>1</cp:revision>
  <dcterms:created xsi:type="dcterms:W3CDTF">2006-08-16T00:00:00Z</dcterms:created>
  <dcterms:modified xsi:type="dcterms:W3CDTF">2025-04-05T00:37:08Z</dcterms:modified>
  <dc:identifier>DAGjaqUq_KA</dc:identifier>
</cp:coreProperties>
</file>