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chivo Black" panose="020B0604020202020204" charset="0"/>
      <p:regular r:id="rId11"/>
    </p:embeddedFont>
    <p:embeddedFont>
      <p:font typeface="League Spartan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Italics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682C6-070D-4C5D-9313-8D0D3AC53224}" v="22" dt="2025-04-04T21:37:36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enda Manyepa" userId="d74a8697-f88e-4da1-bd48-44b62005c622" providerId="ADAL" clId="{E83682C6-070D-4C5D-9313-8D0D3AC53224}"/>
    <pc:docChg chg="undo custSel modSld">
      <pc:chgData name="Tatenda Manyepa" userId="d74a8697-f88e-4da1-bd48-44b62005c622" providerId="ADAL" clId="{E83682C6-070D-4C5D-9313-8D0D3AC53224}" dt="2025-04-05T00:27:36.069" v="82" actId="478"/>
      <pc:docMkLst>
        <pc:docMk/>
      </pc:docMkLst>
      <pc:sldChg chg="addSp delSp modSp mod modTransition delAnim modAnim">
        <pc:chgData name="Tatenda Manyepa" userId="d74a8697-f88e-4da1-bd48-44b62005c622" providerId="ADAL" clId="{E83682C6-070D-4C5D-9313-8D0D3AC53224}" dt="2025-04-05T00:27:05.272" v="73" actId="478"/>
        <pc:sldMkLst>
          <pc:docMk/>
          <pc:sldMk cId="0" sldId="256"/>
        </pc:sldMkLst>
        <pc:picChg chg="add del mod">
          <ac:chgData name="Tatenda Manyepa" userId="d74a8697-f88e-4da1-bd48-44b62005c622" providerId="ADAL" clId="{E83682C6-070D-4C5D-9313-8D0D3AC53224}" dt="2025-04-04T21:15:40.302" v="52"/>
          <ac:picMkLst>
            <pc:docMk/>
            <pc:sldMk cId="0" sldId="256"/>
            <ac:picMk id="15" creationId="{E00C95A1-2559-7051-899E-58D28D229983}"/>
          </ac:picMkLst>
        </pc:picChg>
        <pc:picChg chg="add del mod">
          <ac:chgData name="Tatenda Manyepa" userId="d74a8697-f88e-4da1-bd48-44b62005c622" providerId="ADAL" clId="{E83682C6-070D-4C5D-9313-8D0D3AC53224}" dt="2025-04-04T21:16:15.468" v="54"/>
          <ac:picMkLst>
            <pc:docMk/>
            <pc:sldMk cId="0" sldId="256"/>
            <ac:picMk id="23" creationId="{8F342AE4-204E-B98D-EE1B-F6E41F6C5F17}"/>
          </ac:picMkLst>
        </pc:picChg>
        <pc:picChg chg="add del mod">
          <ac:chgData name="Tatenda Manyepa" userId="d74a8697-f88e-4da1-bd48-44b62005c622" providerId="ADAL" clId="{E83682C6-070D-4C5D-9313-8D0D3AC53224}" dt="2025-04-05T00:27:05.272" v="73" actId="478"/>
          <ac:picMkLst>
            <pc:docMk/>
            <pc:sldMk cId="0" sldId="256"/>
            <ac:picMk id="28" creationId="{AF321A8A-C4F5-67D6-BD82-F2EF987A6886}"/>
          </ac:picMkLst>
        </pc:picChg>
      </pc:sldChg>
      <pc:sldChg chg="addSp delSp modSp mod setBg delAnim">
        <pc:chgData name="Tatenda Manyepa" userId="d74a8697-f88e-4da1-bd48-44b62005c622" providerId="ADAL" clId="{E83682C6-070D-4C5D-9313-8D0D3AC53224}" dt="2025-04-05T00:27:08.627" v="74" actId="478"/>
        <pc:sldMkLst>
          <pc:docMk/>
          <pc:sldMk cId="0" sldId="257"/>
        </pc:sldMkLst>
        <pc:spChg chg="mod">
          <ac:chgData name="Tatenda Manyepa" userId="d74a8697-f88e-4da1-bd48-44b62005c622" providerId="ADAL" clId="{E83682C6-070D-4C5D-9313-8D0D3AC53224}" dt="2025-04-04T19:58:36.243" v="44" actId="2660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Tatenda Manyepa" userId="d74a8697-f88e-4da1-bd48-44b62005c622" providerId="ADAL" clId="{E83682C6-070D-4C5D-9313-8D0D3AC53224}" dt="2025-04-04T19:58:59.225" v="49" actId="5793"/>
          <ac:spMkLst>
            <pc:docMk/>
            <pc:sldMk cId="0" sldId="257"/>
            <ac:spMk id="15" creationId="{00000000-0000-0000-0000-000000000000}"/>
          </ac:spMkLst>
        </pc:spChg>
        <pc:spChg chg="add">
          <ac:chgData name="Tatenda Manyepa" userId="d74a8697-f88e-4da1-bd48-44b62005c622" providerId="ADAL" clId="{E83682C6-070D-4C5D-9313-8D0D3AC53224}" dt="2025-04-04T19:58:36.243" v="44" actId="26606"/>
          <ac:spMkLst>
            <pc:docMk/>
            <pc:sldMk cId="0" sldId="257"/>
            <ac:spMk id="20" creationId="{8D1AA55E-40D5-461B-A5A8-4AE8AAB71B08}"/>
          </ac:spMkLst>
        </pc:spChg>
        <pc:spChg chg="add">
          <ac:chgData name="Tatenda Manyepa" userId="d74a8697-f88e-4da1-bd48-44b62005c622" providerId="ADAL" clId="{E83682C6-070D-4C5D-9313-8D0D3AC53224}" dt="2025-04-04T19:58:36.243" v="44" actId="26606"/>
          <ac:spMkLst>
            <pc:docMk/>
            <pc:sldMk cId="0" sldId="257"/>
            <ac:spMk id="24" creationId="{6CB927A4-E432-4310-9CD5-E89FF5063179}"/>
          </ac:spMkLst>
        </pc:spChg>
        <pc:spChg chg="add">
          <ac:chgData name="Tatenda Manyepa" userId="d74a8697-f88e-4da1-bd48-44b62005c622" providerId="ADAL" clId="{E83682C6-070D-4C5D-9313-8D0D3AC53224}" dt="2025-04-04T19:58:36.243" v="44" actId="26606"/>
          <ac:spMkLst>
            <pc:docMk/>
            <pc:sldMk cId="0" sldId="257"/>
            <ac:spMk id="26" creationId="{E3020543-B24B-4EC4-8FFC-8DD88EEA91A8}"/>
          </ac:spMkLst>
        </pc:spChg>
        <pc:grpChg chg="add mod ord">
          <ac:chgData name="Tatenda Manyepa" userId="d74a8697-f88e-4da1-bd48-44b62005c622" providerId="ADAL" clId="{E83682C6-070D-4C5D-9313-8D0D3AC53224}" dt="2025-04-04T19:58:36.243" v="44" actId="26606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4:17.322" v="7" actId="478"/>
          <ac:grpSpMkLst>
            <pc:docMk/>
            <pc:sldMk cId="0" sldId="257"/>
            <ac:grpSpMk id="5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4:19.073" v="8" actId="478"/>
          <ac:grpSpMkLst>
            <pc:docMk/>
            <pc:sldMk cId="0" sldId="257"/>
            <ac:grpSpMk id="8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4:14.648" v="6" actId="478"/>
          <ac:grpSpMkLst>
            <pc:docMk/>
            <pc:sldMk cId="0" sldId="257"/>
            <ac:grpSpMk id="11" creationId="{00000000-0000-0000-0000-000000000000}"/>
          </ac:grpSpMkLst>
        </pc:grpChg>
        <pc:picChg chg="add del mod">
          <ac:chgData name="Tatenda Manyepa" userId="d74a8697-f88e-4da1-bd48-44b62005c622" providerId="ADAL" clId="{E83682C6-070D-4C5D-9313-8D0D3AC53224}" dt="2025-04-05T00:27:08.627" v="74" actId="478"/>
          <ac:picMkLst>
            <pc:docMk/>
            <pc:sldMk cId="0" sldId="257"/>
            <ac:picMk id="8" creationId="{A5ABB6B3-D95D-D3B3-F47B-6FE3D704D7A3}"/>
          </ac:picMkLst>
        </pc:picChg>
        <pc:cxnChg chg="add">
          <ac:chgData name="Tatenda Manyepa" userId="d74a8697-f88e-4da1-bd48-44b62005c622" providerId="ADAL" clId="{E83682C6-070D-4C5D-9313-8D0D3AC53224}" dt="2025-04-04T19:58:36.243" v="44" actId="26606"/>
          <ac:cxnSpMkLst>
            <pc:docMk/>
            <pc:sldMk cId="0" sldId="257"/>
            <ac:cxnSpMk id="22" creationId="{7EB498BD-8089-4626-91EA-4978EBEF535E}"/>
          </ac:cxnSpMkLst>
        </pc:cxnChg>
      </pc:sldChg>
      <pc:sldChg chg="addSp delSp modSp mod delAnim">
        <pc:chgData name="Tatenda Manyepa" userId="d74a8697-f88e-4da1-bd48-44b62005c622" providerId="ADAL" clId="{E83682C6-070D-4C5D-9313-8D0D3AC53224}" dt="2025-04-05T00:27:11.431" v="75" actId="478"/>
        <pc:sldMkLst>
          <pc:docMk/>
          <pc:sldMk cId="0" sldId="258"/>
        </pc:sldMkLst>
        <pc:picChg chg="add del mod">
          <ac:chgData name="Tatenda Manyepa" userId="d74a8697-f88e-4da1-bd48-44b62005c622" providerId="ADAL" clId="{E83682C6-070D-4C5D-9313-8D0D3AC53224}" dt="2025-04-05T00:27:11.431" v="75" actId="478"/>
          <ac:picMkLst>
            <pc:docMk/>
            <pc:sldMk cId="0" sldId="258"/>
            <ac:picMk id="6" creationId="{F2636301-66C4-67A9-F67C-A268F4C3209A}"/>
          </ac:picMkLst>
        </pc:picChg>
      </pc:sldChg>
      <pc:sldChg chg="addSp delSp modSp mod delAnim">
        <pc:chgData name="Tatenda Manyepa" userId="d74a8697-f88e-4da1-bd48-44b62005c622" providerId="ADAL" clId="{E83682C6-070D-4C5D-9313-8D0D3AC53224}" dt="2025-04-05T00:27:13.943" v="76" actId="478"/>
        <pc:sldMkLst>
          <pc:docMk/>
          <pc:sldMk cId="0" sldId="259"/>
        </pc:sldMkLst>
        <pc:spChg chg="del">
          <ac:chgData name="Tatenda Manyepa" userId="d74a8697-f88e-4da1-bd48-44b62005c622" providerId="ADAL" clId="{E83682C6-070D-4C5D-9313-8D0D3AC53224}" dt="2025-04-04T19:52:31.060" v="0" actId="26606"/>
          <ac:spMkLst>
            <pc:docMk/>
            <pc:sldMk cId="0" sldId="259"/>
            <ac:spMk id="10" creationId="{00000000-0000-0000-0000-000000000000}"/>
          </ac:spMkLst>
        </pc:spChg>
        <pc:grpChg chg="del">
          <ac:chgData name="Tatenda Manyepa" userId="d74a8697-f88e-4da1-bd48-44b62005c622" providerId="ADAL" clId="{E83682C6-070D-4C5D-9313-8D0D3AC53224}" dt="2025-04-04T19:52:39.428" v="2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2:37.306" v="1" actId="478"/>
          <ac:grpSpMkLst>
            <pc:docMk/>
            <pc:sldMk cId="0" sldId="259"/>
            <ac:grpSpMk id="5" creationId="{00000000-0000-0000-0000-000000000000}"/>
          </ac:grpSpMkLst>
        </pc:grpChg>
        <pc:graphicFrameChg chg="add">
          <ac:chgData name="Tatenda Manyepa" userId="d74a8697-f88e-4da1-bd48-44b62005c622" providerId="ADAL" clId="{E83682C6-070D-4C5D-9313-8D0D3AC53224}" dt="2025-04-04T19:52:31.060" v="0" actId="26606"/>
          <ac:graphicFrameMkLst>
            <pc:docMk/>
            <pc:sldMk cId="0" sldId="259"/>
            <ac:graphicFrameMk id="12" creationId="{555A242D-871A-178A-8EB0-79E56805A533}"/>
          </ac:graphicFrameMkLst>
        </pc:graphicFrameChg>
        <pc:picChg chg="add del mod">
          <ac:chgData name="Tatenda Manyepa" userId="d74a8697-f88e-4da1-bd48-44b62005c622" providerId="ADAL" clId="{E83682C6-070D-4C5D-9313-8D0D3AC53224}" dt="2025-04-05T00:27:13.943" v="76" actId="478"/>
          <ac:picMkLst>
            <pc:docMk/>
            <pc:sldMk cId="0" sldId="259"/>
            <ac:picMk id="4" creationId="{4D07AED3-9564-6854-6429-E1514943C7F1}"/>
          </ac:picMkLst>
        </pc:picChg>
      </pc:sldChg>
      <pc:sldChg chg="addSp delSp modSp mod setBg delAnim">
        <pc:chgData name="Tatenda Manyepa" userId="d74a8697-f88e-4da1-bd48-44b62005c622" providerId="ADAL" clId="{E83682C6-070D-4C5D-9313-8D0D3AC53224}" dt="2025-04-05T00:27:18.400" v="77" actId="478"/>
        <pc:sldMkLst>
          <pc:docMk/>
          <pc:sldMk cId="0" sldId="260"/>
        </pc:sldMkLst>
        <pc:spChg chg="mod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8" creationId="{00000000-0000-0000-0000-000000000000}"/>
          </ac:spMkLst>
        </pc:spChg>
        <pc:spChg chg="del">
          <ac:chgData name="Tatenda Manyepa" userId="d74a8697-f88e-4da1-bd48-44b62005c622" providerId="ADAL" clId="{E83682C6-070D-4C5D-9313-8D0D3AC53224}" dt="2025-04-04T19:53:42.835" v="5" actId="26606"/>
          <ac:spMkLst>
            <pc:docMk/>
            <pc:sldMk cId="0" sldId="260"/>
            <ac:spMk id="9" creationId="{00000000-0000-0000-0000-000000000000}"/>
          </ac:spMkLst>
        </pc:spChg>
        <pc:spChg chg="add del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15" creationId="{BACC6370-2D7E-4714-9D71-7542949D7D5D}"/>
          </ac:spMkLst>
        </pc:spChg>
        <pc:spChg chg="add del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17" creationId="{F68B3F68-107C-434F-AA38-110D5EA91B85}"/>
          </ac:spMkLst>
        </pc:spChg>
        <pc:spChg chg="add del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19" creationId="{AAD0DBB9-1A4B-4391-81D4-CB19F9AB918A}"/>
          </ac:spMkLst>
        </pc:spChg>
        <pc:spChg chg="add del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21" creationId="{063BBA22-50EA-4C4D-BE05-F1CE4E63AA56}"/>
          </ac:spMkLst>
        </pc:spChg>
        <pc:spChg chg="add">
          <ac:chgData name="Tatenda Manyepa" userId="d74a8697-f88e-4da1-bd48-44b62005c622" providerId="ADAL" clId="{E83682C6-070D-4C5D-9313-8D0D3AC53224}" dt="2025-04-04T19:59:22.534" v="50" actId="26606"/>
          <ac:spMkLst>
            <pc:docMk/>
            <pc:sldMk cId="0" sldId="260"/>
            <ac:spMk id="26" creationId="{6C4028FD-8BAA-4A19-BFDE-594D991B7552}"/>
          </ac:spMkLst>
        </pc:spChg>
        <pc:grpChg chg="del">
          <ac:chgData name="Tatenda Manyepa" userId="d74a8697-f88e-4da1-bd48-44b62005c622" providerId="ADAL" clId="{E83682C6-070D-4C5D-9313-8D0D3AC53224}" dt="2025-04-04T19:53:29.906" v="4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3:25.597" v="3" actId="478"/>
          <ac:grpSpMkLst>
            <pc:docMk/>
            <pc:sldMk cId="0" sldId="260"/>
            <ac:grpSpMk id="5" creationId="{00000000-0000-0000-0000-000000000000}"/>
          </ac:grpSpMkLst>
        </pc:grpChg>
        <pc:graphicFrameChg chg="add mod modGraphic">
          <ac:chgData name="Tatenda Manyepa" userId="d74a8697-f88e-4da1-bd48-44b62005c622" providerId="ADAL" clId="{E83682C6-070D-4C5D-9313-8D0D3AC53224}" dt="2025-04-04T19:59:22.534" v="50" actId="26606"/>
          <ac:graphicFrameMkLst>
            <pc:docMk/>
            <pc:sldMk cId="0" sldId="260"/>
            <ac:graphicFrameMk id="11" creationId="{3FF620E7-C0CA-6970-73E7-AF72547218A9}"/>
          </ac:graphicFrameMkLst>
        </pc:graphicFrameChg>
        <pc:picChg chg="add del mod">
          <ac:chgData name="Tatenda Manyepa" userId="d74a8697-f88e-4da1-bd48-44b62005c622" providerId="ADAL" clId="{E83682C6-070D-4C5D-9313-8D0D3AC53224}" dt="2025-04-05T00:27:18.400" v="77" actId="478"/>
          <ac:picMkLst>
            <pc:docMk/>
            <pc:sldMk cId="0" sldId="260"/>
            <ac:picMk id="4" creationId="{280C3965-D6D8-11D9-7EE2-32C99D542709}"/>
          </ac:picMkLst>
        </pc:picChg>
      </pc:sldChg>
      <pc:sldChg chg="addSp delSp modSp mod modTransition setBg delAnim modAnim">
        <pc:chgData name="Tatenda Manyepa" userId="d74a8697-f88e-4da1-bd48-44b62005c622" providerId="ADAL" clId="{E83682C6-070D-4C5D-9313-8D0D3AC53224}" dt="2025-04-05T00:27:21.215" v="78" actId="478"/>
        <pc:sldMkLst>
          <pc:docMk/>
          <pc:sldMk cId="0" sldId="261"/>
        </pc:sldMkLst>
        <pc:spChg chg="mod">
          <ac:chgData name="Tatenda Manyepa" userId="d74a8697-f88e-4da1-bd48-44b62005c622" providerId="ADAL" clId="{E83682C6-070D-4C5D-9313-8D0D3AC53224}" dt="2025-04-04T19:55:38.820" v="11" actId="26606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9" creationId="{00000000-0000-0000-0000-000000000000}"/>
          </ac:spMkLst>
        </pc:spChg>
        <pc:spChg chg="add del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14" creationId="{DEE2AD96-B495-4E06-9291-B71706F728CB}"/>
          </ac:spMkLst>
        </pc:spChg>
        <pc:spChg chg="add del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16" creationId="{53CF6D67-C5A8-4ADD-9E8E-1E38CA1D3166}"/>
          </ac:spMkLst>
        </pc:spChg>
        <pc:spChg chg="add del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18" creationId="{86909FA0-B515-4681-B7A8-FA281D133B94}"/>
          </ac:spMkLst>
        </pc:spChg>
        <pc:spChg chg="add">
          <ac:chgData name="Tatenda Manyepa" userId="d74a8697-f88e-4da1-bd48-44b62005c622" providerId="ADAL" clId="{E83682C6-070D-4C5D-9313-8D0D3AC53224}" dt="2025-04-04T19:55:38.820" v="11" actId="26606"/>
          <ac:spMkLst>
            <pc:docMk/>
            <pc:sldMk cId="0" sldId="261"/>
            <ac:spMk id="20" creationId="{21C9FE86-FCC3-4A31-AA1C-C882262B7FE7}"/>
          </ac:spMkLst>
        </pc:spChg>
        <pc:spChg chg="add">
          <ac:chgData name="Tatenda Manyepa" userId="d74a8697-f88e-4da1-bd48-44b62005c622" providerId="ADAL" clId="{E83682C6-070D-4C5D-9313-8D0D3AC53224}" dt="2025-04-04T19:55:38.820" v="11" actId="26606"/>
          <ac:spMkLst>
            <pc:docMk/>
            <pc:sldMk cId="0" sldId="261"/>
            <ac:spMk id="22" creationId="{7D96243B-ECED-4B71-8E06-AE9A285EAD20}"/>
          </ac:spMkLst>
        </pc:spChg>
        <pc:spChg chg="add">
          <ac:chgData name="Tatenda Manyepa" userId="d74a8697-f88e-4da1-bd48-44b62005c622" providerId="ADAL" clId="{E83682C6-070D-4C5D-9313-8D0D3AC53224}" dt="2025-04-04T19:55:38.820" v="11" actId="26606"/>
          <ac:spMkLst>
            <pc:docMk/>
            <pc:sldMk cId="0" sldId="261"/>
            <ac:spMk id="24" creationId="{A09989E4-EFDC-4A90-A633-E0525FB4139E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30" creationId="{BACC6370-2D7E-4714-9D71-7542949D7D5D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32" creationId="{256B2C21-A230-48C0-8DF1-C46611373C44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34" creationId="{3847E18C-932D-4C95-AABA-FEC7C9499AD7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36" creationId="{3150CB11-0C61-439E-910F-5787759E72A0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38" creationId="{43F8A58B-5155-44CE-A5FF-7647B47D0A7A}"/>
          </ac:spMkLst>
        </pc:spChg>
        <pc:spChg chg="add">
          <ac:chgData name="Tatenda Manyepa" userId="d74a8697-f88e-4da1-bd48-44b62005c622" providerId="ADAL" clId="{E83682C6-070D-4C5D-9313-8D0D3AC53224}" dt="2025-04-04T19:57:09.314" v="30" actId="26606"/>
          <ac:spMkLst>
            <pc:docMk/>
            <pc:sldMk cId="0" sldId="261"/>
            <ac:spMk id="40" creationId="{443F2ACA-E6D6-4028-82DD-F03C262D5DE6}"/>
          </ac:spMkLst>
        </pc:spChg>
        <pc:grpChg chg="del">
          <ac:chgData name="Tatenda Manyepa" userId="d74a8697-f88e-4da1-bd48-44b62005c622" providerId="ADAL" clId="{E83682C6-070D-4C5D-9313-8D0D3AC53224}" dt="2025-04-04T19:55:21.653" v="10" actId="478"/>
          <ac:grpSpMkLst>
            <pc:docMk/>
            <pc:sldMk cId="0" sldId="261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5:19.661" v="9" actId="478"/>
          <ac:grpSpMkLst>
            <pc:docMk/>
            <pc:sldMk cId="0" sldId="261"/>
            <ac:grpSpMk id="5" creationId="{00000000-0000-0000-0000-000000000000}"/>
          </ac:grpSpMkLst>
        </pc:grpChg>
        <pc:picChg chg="add del mod">
          <ac:chgData name="Tatenda Manyepa" userId="d74a8697-f88e-4da1-bd48-44b62005c622" providerId="ADAL" clId="{E83682C6-070D-4C5D-9313-8D0D3AC53224}" dt="2025-04-04T21:21:37.666" v="56"/>
          <ac:picMkLst>
            <pc:docMk/>
            <pc:sldMk cId="0" sldId="261"/>
            <ac:picMk id="4" creationId="{EC293450-9A2C-24F7-C649-6BBF21EF164E}"/>
          </ac:picMkLst>
        </pc:picChg>
        <pc:picChg chg="add del mod">
          <ac:chgData name="Tatenda Manyepa" userId="d74a8697-f88e-4da1-bd48-44b62005c622" providerId="ADAL" clId="{E83682C6-070D-4C5D-9313-8D0D3AC53224}" dt="2025-04-04T21:23:08.196" v="58"/>
          <ac:picMkLst>
            <pc:docMk/>
            <pc:sldMk cId="0" sldId="261"/>
            <ac:picMk id="10" creationId="{48F01B11-DDFC-293A-DA4B-F85805A4B3D3}"/>
          </ac:picMkLst>
        </pc:picChg>
        <pc:picChg chg="add del mod">
          <ac:chgData name="Tatenda Manyepa" userId="d74a8697-f88e-4da1-bd48-44b62005c622" providerId="ADAL" clId="{E83682C6-070D-4C5D-9313-8D0D3AC53224}" dt="2025-04-05T00:27:21.215" v="78" actId="478"/>
          <ac:picMkLst>
            <pc:docMk/>
            <pc:sldMk cId="0" sldId="261"/>
            <ac:picMk id="18" creationId="{A5471587-E189-B4B4-A627-417FEA0103AB}"/>
          </ac:picMkLst>
        </pc:picChg>
      </pc:sldChg>
      <pc:sldChg chg="addSp delSp modSp mod modTransition delAnim modAnim">
        <pc:chgData name="Tatenda Manyepa" userId="d74a8697-f88e-4da1-bd48-44b62005c622" providerId="ADAL" clId="{E83682C6-070D-4C5D-9313-8D0D3AC53224}" dt="2025-04-05T00:27:28.978" v="80" actId="478"/>
        <pc:sldMkLst>
          <pc:docMk/>
          <pc:sldMk cId="0" sldId="262"/>
        </pc:sldMkLst>
        <pc:grpChg chg="add del">
          <ac:chgData name="Tatenda Manyepa" userId="d74a8697-f88e-4da1-bd48-44b62005c622" providerId="ADAL" clId="{E83682C6-070D-4C5D-9313-8D0D3AC53224}" dt="2025-04-04T19:57:25.981" v="33" actId="478"/>
          <ac:grpSpMkLst>
            <pc:docMk/>
            <pc:sldMk cId="0" sldId="262"/>
            <ac:grpSpMk id="2" creationId="{00000000-0000-0000-0000-000000000000}"/>
          </ac:grpSpMkLst>
        </pc:grpChg>
        <pc:grpChg chg="add del">
          <ac:chgData name="Tatenda Manyepa" userId="d74a8697-f88e-4da1-bd48-44b62005c622" providerId="ADAL" clId="{E83682C6-070D-4C5D-9313-8D0D3AC53224}" dt="2025-04-05T00:27:28.978" v="80" actId="478"/>
          <ac:grpSpMkLst>
            <pc:docMk/>
            <pc:sldMk cId="0" sldId="262"/>
            <ac:grpSpMk id="5" creationId="{00000000-0000-0000-0000-000000000000}"/>
          </ac:grpSpMkLst>
        </pc:grpChg>
        <pc:picChg chg="add del mod">
          <ac:chgData name="Tatenda Manyepa" userId="d74a8697-f88e-4da1-bd48-44b62005c622" providerId="ADAL" clId="{E83682C6-070D-4C5D-9313-8D0D3AC53224}" dt="2025-04-04T21:27:29.831" v="61"/>
          <ac:picMkLst>
            <pc:docMk/>
            <pc:sldMk cId="0" sldId="262"/>
            <ac:picMk id="15" creationId="{8ECA9BA5-55EE-4D06-0739-914B76C79DE7}"/>
          </ac:picMkLst>
        </pc:picChg>
        <pc:picChg chg="add del mod">
          <ac:chgData name="Tatenda Manyepa" userId="d74a8697-f88e-4da1-bd48-44b62005c622" providerId="ADAL" clId="{E83682C6-070D-4C5D-9313-8D0D3AC53224}" dt="2025-04-04T21:28:31.026" v="63"/>
          <ac:picMkLst>
            <pc:docMk/>
            <pc:sldMk cId="0" sldId="262"/>
            <ac:picMk id="24" creationId="{FC31840A-77A9-4640-7266-8D684A297A82}"/>
          </ac:picMkLst>
        </pc:picChg>
        <pc:picChg chg="add del mod">
          <ac:chgData name="Tatenda Manyepa" userId="d74a8697-f88e-4da1-bd48-44b62005c622" providerId="ADAL" clId="{E83682C6-070D-4C5D-9313-8D0D3AC53224}" dt="2025-04-04T21:31:59.566" v="65"/>
          <ac:picMkLst>
            <pc:docMk/>
            <pc:sldMk cId="0" sldId="262"/>
            <ac:picMk id="35" creationId="{02140505-AC1F-0078-2091-16ADE62BCB96}"/>
          </ac:picMkLst>
        </pc:picChg>
        <pc:picChg chg="add del mod">
          <ac:chgData name="Tatenda Manyepa" userId="d74a8697-f88e-4da1-bd48-44b62005c622" providerId="ADAL" clId="{E83682C6-070D-4C5D-9313-8D0D3AC53224}" dt="2025-04-04T21:32:21.112" v="67"/>
          <ac:picMkLst>
            <pc:docMk/>
            <pc:sldMk cId="0" sldId="262"/>
            <ac:picMk id="43" creationId="{E04C9AEE-4517-CA22-0FAA-EF48F4352BF3}"/>
          </ac:picMkLst>
        </pc:picChg>
        <pc:picChg chg="add del mod">
          <ac:chgData name="Tatenda Manyepa" userId="d74a8697-f88e-4da1-bd48-44b62005c622" providerId="ADAL" clId="{E83682C6-070D-4C5D-9313-8D0D3AC53224}" dt="2025-04-05T00:27:24.894" v="79" actId="478"/>
          <ac:picMkLst>
            <pc:docMk/>
            <pc:sldMk cId="0" sldId="262"/>
            <ac:picMk id="51" creationId="{512FF41E-0B08-A81B-D2B6-1DE61643CBB9}"/>
          </ac:picMkLst>
        </pc:picChg>
      </pc:sldChg>
      <pc:sldChg chg="addSp delSp modSp mod modTransition setBg delAnim modAnim">
        <pc:chgData name="Tatenda Manyepa" userId="d74a8697-f88e-4da1-bd48-44b62005c622" providerId="ADAL" clId="{E83682C6-070D-4C5D-9313-8D0D3AC53224}" dt="2025-04-05T00:27:33.452" v="81" actId="478"/>
        <pc:sldMkLst>
          <pc:docMk/>
          <pc:sldMk cId="0" sldId="263"/>
        </pc:sldMkLst>
        <pc:spChg chg="mod">
          <ac:chgData name="Tatenda Manyepa" userId="d74a8697-f88e-4da1-bd48-44b62005c622" providerId="ADAL" clId="{E83682C6-070D-4C5D-9313-8D0D3AC53224}" dt="2025-04-04T19:58:12.640" v="42" actId="26606"/>
          <ac:spMkLst>
            <pc:docMk/>
            <pc:sldMk cId="0" sldId="263"/>
            <ac:spMk id="8" creationId="{00000000-0000-0000-0000-000000000000}"/>
          </ac:spMkLst>
        </pc:spChg>
        <pc:spChg chg="add del">
          <ac:chgData name="Tatenda Manyepa" userId="d74a8697-f88e-4da1-bd48-44b62005c622" providerId="ADAL" clId="{E83682C6-070D-4C5D-9313-8D0D3AC53224}" dt="2025-04-04T19:58:12.661" v="43" actId="26606"/>
          <ac:spMkLst>
            <pc:docMk/>
            <pc:sldMk cId="0" sldId="263"/>
            <ac:spMk id="9" creationId="{00000000-0000-0000-0000-000000000000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15" creationId="{BACC6370-2D7E-4714-9D71-7542949D7D5D}"/>
          </ac:spMkLst>
        </pc:spChg>
        <pc:spChg chg="add del">
          <ac:chgData name="Tatenda Manyepa" userId="d74a8697-f88e-4da1-bd48-44b62005c622" providerId="ADAL" clId="{E83682C6-070D-4C5D-9313-8D0D3AC53224}" dt="2025-04-04T19:58:12.640" v="42" actId="26606"/>
          <ac:spMkLst>
            <pc:docMk/>
            <pc:sldMk cId="0" sldId="263"/>
            <ac:spMk id="16" creationId="{B50AB553-2A96-4A92-96F2-93548E096954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17" creationId="{256B2C21-A230-48C0-8DF1-C46611373C44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19" creationId="{3847E18C-932D-4C95-AABA-FEC7C9499AD7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21" creationId="{3150CB11-0C61-439E-910F-5787759E72A0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23" creationId="{43F8A58B-5155-44CE-A5FF-7647B47D0A7A}"/>
          </ac:spMkLst>
        </pc:spChg>
        <pc:spChg chg="add del">
          <ac:chgData name="Tatenda Manyepa" userId="d74a8697-f88e-4da1-bd48-44b62005c622" providerId="ADAL" clId="{E83682C6-070D-4C5D-9313-8D0D3AC53224}" dt="2025-04-04T19:58:01.032" v="38" actId="26606"/>
          <ac:spMkLst>
            <pc:docMk/>
            <pc:sldMk cId="0" sldId="263"/>
            <ac:spMk id="25" creationId="{443F2ACA-E6D6-4028-82DD-F03C262D5DE6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27" creationId="{BACC6370-2D7E-4714-9D71-7542949D7D5D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28" creationId="{256B2C21-A230-48C0-8DF1-C46611373C44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29" creationId="{3847E18C-932D-4C95-AABA-FEC7C9499AD7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30" creationId="{3150CB11-0C61-439E-910F-5787759E72A0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31" creationId="{43F8A58B-5155-44CE-A5FF-7647B47D0A7A}"/>
          </ac:spMkLst>
        </pc:spChg>
        <pc:spChg chg="add del">
          <ac:chgData name="Tatenda Manyepa" userId="d74a8697-f88e-4da1-bd48-44b62005c622" providerId="ADAL" clId="{E83682C6-070D-4C5D-9313-8D0D3AC53224}" dt="2025-04-04T19:58:04.161" v="40" actId="26606"/>
          <ac:spMkLst>
            <pc:docMk/>
            <pc:sldMk cId="0" sldId="263"/>
            <ac:spMk id="32" creationId="{443F2ACA-E6D6-4028-82DD-F03C262D5DE6}"/>
          </ac:spMkLst>
        </pc:spChg>
        <pc:grpChg chg="del">
          <ac:chgData name="Tatenda Manyepa" userId="d74a8697-f88e-4da1-bd48-44b62005c622" providerId="ADAL" clId="{E83682C6-070D-4C5D-9313-8D0D3AC53224}" dt="2025-04-04T19:57:36.084" v="36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Tatenda Manyepa" userId="d74a8697-f88e-4da1-bd48-44b62005c622" providerId="ADAL" clId="{E83682C6-070D-4C5D-9313-8D0D3AC53224}" dt="2025-04-04T19:57:34.616" v="35" actId="478"/>
          <ac:grpSpMkLst>
            <pc:docMk/>
            <pc:sldMk cId="0" sldId="263"/>
            <ac:grpSpMk id="5" creationId="{00000000-0000-0000-0000-000000000000}"/>
          </ac:grpSpMkLst>
        </pc:grpChg>
        <pc:graphicFrameChg chg="add del">
          <ac:chgData name="Tatenda Manyepa" userId="d74a8697-f88e-4da1-bd48-44b62005c622" providerId="ADAL" clId="{E83682C6-070D-4C5D-9313-8D0D3AC53224}" dt="2025-04-04T19:58:01.032" v="38" actId="26606"/>
          <ac:graphicFrameMkLst>
            <pc:docMk/>
            <pc:sldMk cId="0" sldId="263"/>
            <ac:graphicFrameMk id="11" creationId="{15A6B566-D484-B8C0-E662-2025B1C6D610}"/>
          </ac:graphicFrameMkLst>
        </pc:graphicFrameChg>
        <pc:graphicFrameChg chg="add del">
          <ac:chgData name="Tatenda Manyepa" userId="d74a8697-f88e-4da1-bd48-44b62005c622" providerId="ADAL" clId="{E83682C6-070D-4C5D-9313-8D0D3AC53224}" dt="2025-04-04T19:58:04.161" v="40" actId="26606"/>
          <ac:graphicFrameMkLst>
            <pc:docMk/>
            <pc:sldMk cId="0" sldId="263"/>
            <ac:graphicFrameMk id="33" creationId="{ED5D29EC-0C32-0E9C-C899-BC97B0AC337C}"/>
          </ac:graphicFrameMkLst>
        </pc:graphicFrameChg>
        <pc:graphicFrameChg chg="add del">
          <ac:chgData name="Tatenda Manyepa" userId="d74a8697-f88e-4da1-bd48-44b62005c622" providerId="ADAL" clId="{E83682C6-070D-4C5D-9313-8D0D3AC53224}" dt="2025-04-04T19:58:12.640" v="42" actId="26606"/>
          <ac:graphicFrameMkLst>
            <pc:docMk/>
            <pc:sldMk cId="0" sldId="263"/>
            <ac:graphicFrameMk id="35" creationId="{083D4F53-8F4A-2F1B-7E6A-5BD25DA75B3E}"/>
          </ac:graphicFrameMkLst>
        </pc:graphicFrameChg>
        <pc:graphicFrameChg chg="add">
          <ac:chgData name="Tatenda Manyepa" userId="d74a8697-f88e-4da1-bd48-44b62005c622" providerId="ADAL" clId="{E83682C6-070D-4C5D-9313-8D0D3AC53224}" dt="2025-04-04T19:58:12.661" v="43" actId="26606"/>
          <ac:graphicFrameMkLst>
            <pc:docMk/>
            <pc:sldMk cId="0" sldId="263"/>
            <ac:graphicFrameMk id="37" creationId="{E715EC56-E8C4-DE06-84F5-B28C52FAA0D4}"/>
          </ac:graphicFrameMkLst>
        </pc:graphicFrameChg>
        <pc:picChg chg="add del mod">
          <ac:chgData name="Tatenda Manyepa" userId="d74a8697-f88e-4da1-bd48-44b62005c622" providerId="ADAL" clId="{E83682C6-070D-4C5D-9313-8D0D3AC53224}" dt="2025-04-04T21:35:31.163" v="69"/>
          <ac:picMkLst>
            <pc:docMk/>
            <pc:sldMk cId="0" sldId="263"/>
            <ac:picMk id="4" creationId="{128400E2-C467-2680-2357-757817DDE328}"/>
          </ac:picMkLst>
        </pc:picChg>
        <pc:picChg chg="add del">
          <ac:chgData name="Tatenda Manyepa" userId="d74a8697-f88e-4da1-bd48-44b62005c622" providerId="ADAL" clId="{E83682C6-070D-4C5D-9313-8D0D3AC53224}" dt="2025-04-04T19:58:12.640" v="42" actId="26606"/>
          <ac:picMkLst>
            <pc:docMk/>
            <pc:sldMk cId="0" sldId="263"/>
            <ac:picMk id="12" creationId="{FC40C342-6917-D06C-871B-3FD7836C263A}"/>
          </ac:picMkLst>
        </pc:picChg>
        <pc:picChg chg="add del mod">
          <ac:chgData name="Tatenda Manyepa" userId="d74a8697-f88e-4da1-bd48-44b62005c622" providerId="ADAL" clId="{E83682C6-070D-4C5D-9313-8D0D3AC53224}" dt="2025-04-04T21:35:55.137" v="71"/>
          <ac:picMkLst>
            <pc:docMk/>
            <pc:sldMk cId="0" sldId="263"/>
            <ac:picMk id="22" creationId="{37CEE19F-B652-D828-9CD4-C858FE51EF39}"/>
          </ac:picMkLst>
        </pc:picChg>
        <pc:picChg chg="add del mod">
          <ac:chgData name="Tatenda Manyepa" userId="d74a8697-f88e-4da1-bd48-44b62005c622" providerId="ADAL" clId="{E83682C6-070D-4C5D-9313-8D0D3AC53224}" dt="2025-04-05T00:27:33.452" v="81" actId="478"/>
          <ac:picMkLst>
            <pc:docMk/>
            <pc:sldMk cId="0" sldId="263"/>
            <ac:picMk id="27" creationId="{94CB8065-0F4B-042F-FBB5-AB91AFC797B4}"/>
          </ac:picMkLst>
        </pc:picChg>
      </pc:sldChg>
      <pc:sldChg chg="addSp delSp modSp mod modTransition delAnim modAnim">
        <pc:chgData name="Tatenda Manyepa" userId="d74a8697-f88e-4da1-bd48-44b62005c622" providerId="ADAL" clId="{E83682C6-070D-4C5D-9313-8D0D3AC53224}" dt="2025-04-05T00:27:36.069" v="82" actId="478"/>
        <pc:sldMkLst>
          <pc:docMk/>
          <pc:sldMk cId="0" sldId="264"/>
        </pc:sldMkLst>
        <pc:picChg chg="add del mod">
          <ac:chgData name="Tatenda Manyepa" userId="d74a8697-f88e-4da1-bd48-44b62005c622" providerId="ADAL" clId="{E83682C6-070D-4C5D-9313-8D0D3AC53224}" dt="2025-04-04T21:26:34.038" v="60"/>
          <ac:picMkLst>
            <pc:docMk/>
            <pc:sldMk cId="0" sldId="264"/>
            <ac:picMk id="25" creationId="{371001EC-0D29-F440-B851-925889579616}"/>
          </ac:picMkLst>
        </pc:picChg>
        <pc:picChg chg="add del mod">
          <ac:chgData name="Tatenda Manyepa" userId="d74a8697-f88e-4da1-bd48-44b62005c622" providerId="ADAL" clId="{E83682C6-070D-4C5D-9313-8D0D3AC53224}" dt="2025-04-05T00:27:36.069" v="82" actId="478"/>
          <ac:picMkLst>
            <pc:docMk/>
            <pc:sldMk cId="0" sldId="264"/>
            <ac:picMk id="32" creationId="{3DDF10FE-BFCF-42BC-9B32-11EC5483639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83B5A-6091-4203-B902-236F66CE520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CEA6F-5809-4AF3-92EF-FAE14703B7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 pushed to GitHub triggers pipeline</a:t>
          </a:r>
        </a:p>
      </dgm:t>
    </dgm:pt>
    <dgm:pt modelId="{0DF14A36-2265-4942-9351-962114EBEE53}" type="parTrans" cxnId="{F69305C7-7592-4752-A262-A52B4010114E}">
      <dgm:prSet/>
      <dgm:spPr/>
      <dgm:t>
        <a:bodyPr/>
        <a:lstStyle/>
        <a:p>
          <a:endParaRPr lang="en-US"/>
        </a:p>
      </dgm:t>
    </dgm:pt>
    <dgm:pt modelId="{6D1B219E-EA49-46FE-8867-788D2014D5A4}" type="sibTrans" cxnId="{F69305C7-7592-4752-A262-A52B401011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D18CE7-CFD8-4798-9FC2-03E6F9AF37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CodeBuild compiles and tests the code</a:t>
          </a:r>
        </a:p>
      </dgm:t>
    </dgm:pt>
    <dgm:pt modelId="{310CE810-5CA9-477E-8EFA-3B4471095F86}" type="parTrans" cxnId="{03F5A7B3-AEF7-4876-ABF8-EBC4C6888249}">
      <dgm:prSet/>
      <dgm:spPr/>
      <dgm:t>
        <a:bodyPr/>
        <a:lstStyle/>
        <a:p>
          <a:endParaRPr lang="en-US"/>
        </a:p>
      </dgm:t>
    </dgm:pt>
    <dgm:pt modelId="{6B806BB3-AD2A-4B54-8C94-799626FA30E3}" type="sibTrans" cxnId="{03F5A7B3-AEF7-4876-ABF8-EBC4C68882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E154F5-7F75-4434-B0A2-3FDE7231F4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Artefacts stored in S3</a:t>
          </a:r>
        </a:p>
      </dgm:t>
    </dgm:pt>
    <dgm:pt modelId="{7907BDB2-2B43-49CC-9A19-C1CB5E5DD111}" type="parTrans" cxnId="{EB6EBFCA-5A44-4B7B-AF60-7DE18B49A35C}">
      <dgm:prSet/>
      <dgm:spPr/>
      <dgm:t>
        <a:bodyPr/>
        <a:lstStyle/>
        <a:p>
          <a:endParaRPr lang="en-US"/>
        </a:p>
      </dgm:t>
    </dgm:pt>
    <dgm:pt modelId="{315CAD87-BB94-4E64-89A8-818B5D4A5691}" type="sibTrans" cxnId="{EB6EBFCA-5A44-4B7B-AF60-7DE18B49A3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32901E-3FA7-45C1-AB28-661FFD2F9C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CodeDeploy deploys to EC2, ECS, or Lambda</a:t>
          </a:r>
        </a:p>
      </dgm:t>
    </dgm:pt>
    <dgm:pt modelId="{55445C3B-0387-4146-AF61-2E2CA33A5CC6}" type="parTrans" cxnId="{89C90E81-D5C0-48A2-B6B7-6B746AD6EA19}">
      <dgm:prSet/>
      <dgm:spPr/>
      <dgm:t>
        <a:bodyPr/>
        <a:lstStyle/>
        <a:p>
          <a:endParaRPr lang="en-US"/>
        </a:p>
      </dgm:t>
    </dgm:pt>
    <dgm:pt modelId="{204F31C6-DBA3-4E11-B97E-30478CF857AD}" type="sibTrans" cxnId="{89C90E81-D5C0-48A2-B6B7-6B746AD6EA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88F19B-13DF-455A-8679-D42A6415A0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Monitored with CloudWatch, CloudTrail, and X-Ray</a:t>
          </a:r>
        </a:p>
      </dgm:t>
    </dgm:pt>
    <dgm:pt modelId="{3E62E658-057F-4048-BB38-CBD05AB98933}" type="parTrans" cxnId="{EAA5DFA2-C5F2-40FA-9641-F8685DEF90EC}">
      <dgm:prSet/>
      <dgm:spPr/>
      <dgm:t>
        <a:bodyPr/>
        <a:lstStyle/>
        <a:p>
          <a:endParaRPr lang="en-US"/>
        </a:p>
      </dgm:t>
    </dgm:pt>
    <dgm:pt modelId="{4C3DD3E1-BC88-486E-ADB1-3554246B1256}" type="sibTrans" cxnId="{EAA5DFA2-C5F2-40FA-9641-F8685DEF90E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193F69-3722-477D-A8C1-C7BED845E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Auto Scaling &amp; Fargate for flexibility</a:t>
          </a:r>
        </a:p>
      </dgm:t>
    </dgm:pt>
    <dgm:pt modelId="{3AE1A8AB-E96F-4314-AE0A-7F976BAF29D4}" type="parTrans" cxnId="{FEA25F7F-B608-48A1-83D4-23D6707E3F28}">
      <dgm:prSet/>
      <dgm:spPr/>
      <dgm:t>
        <a:bodyPr/>
        <a:lstStyle/>
        <a:p>
          <a:endParaRPr lang="en-US"/>
        </a:p>
      </dgm:t>
    </dgm:pt>
    <dgm:pt modelId="{D7302BA5-4CFC-4D4F-952C-E3E812E446C5}" type="sibTrans" cxnId="{FEA25F7F-B608-48A1-83D4-23D6707E3F28}">
      <dgm:prSet/>
      <dgm:spPr/>
      <dgm:t>
        <a:bodyPr/>
        <a:lstStyle/>
        <a:p>
          <a:endParaRPr lang="en-US"/>
        </a:p>
      </dgm:t>
    </dgm:pt>
    <dgm:pt modelId="{14A326AB-19B7-4A19-BAA4-C216B0B59577}" type="pres">
      <dgm:prSet presAssocID="{72883B5A-6091-4203-B902-236F66CE5203}" presName="root" presStyleCnt="0">
        <dgm:presLayoutVars>
          <dgm:dir/>
          <dgm:resizeHandles val="exact"/>
        </dgm:presLayoutVars>
      </dgm:prSet>
      <dgm:spPr/>
    </dgm:pt>
    <dgm:pt modelId="{760C57B7-3700-43FA-97B8-4668D5537ED7}" type="pres">
      <dgm:prSet presAssocID="{72883B5A-6091-4203-B902-236F66CE5203}" presName="container" presStyleCnt="0">
        <dgm:presLayoutVars>
          <dgm:dir/>
          <dgm:resizeHandles val="exact"/>
        </dgm:presLayoutVars>
      </dgm:prSet>
      <dgm:spPr/>
    </dgm:pt>
    <dgm:pt modelId="{F79460EC-3A28-4BD8-A182-97F8709A4C9C}" type="pres">
      <dgm:prSet presAssocID="{B18CEA6F-5809-4AF3-92EF-FAE14703B7B2}" presName="compNode" presStyleCnt="0"/>
      <dgm:spPr/>
    </dgm:pt>
    <dgm:pt modelId="{F03E9E34-7DB2-4AF6-8A1C-91F5ABED93E6}" type="pres">
      <dgm:prSet presAssocID="{B18CEA6F-5809-4AF3-92EF-FAE14703B7B2}" presName="iconBgRect" presStyleLbl="bgShp" presStyleIdx="0" presStyleCnt="6"/>
      <dgm:spPr/>
    </dgm:pt>
    <dgm:pt modelId="{38F141AE-6FA6-4A49-B73B-DAC560B7D83E}" type="pres">
      <dgm:prSet presAssocID="{B18CEA6F-5809-4AF3-92EF-FAE14703B7B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7717E03-8CDE-4AA3-9168-1311D6190440}" type="pres">
      <dgm:prSet presAssocID="{B18CEA6F-5809-4AF3-92EF-FAE14703B7B2}" presName="spaceRect" presStyleCnt="0"/>
      <dgm:spPr/>
    </dgm:pt>
    <dgm:pt modelId="{0E6842D6-8F07-4F70-944E-7CB0B3DDCAF2}" type="pres">
      <dgm:prSet presAssocID="{B18CEA6F-5809-4AF3-92EF-FAE14703B7B2}" presName="textRect" presStyleLbl="revTx" presStyleIdx="0" presStyleCnt="6">
        <dgm:presLayoutVars>
          <dgm:chMax val="1"/>
          <dgm:chPref val="1"/>
        </dgm:presLayoutVars>
      </dgm:prSet>
      <dgm:spPr/>
    </dgm:pt>
    <dgm:pt modelId="{4BBA9A89-176D-4C1D-B416-593A01CC87EC}" type="pres">
      <dgm:prSet presAssocID="{6D1B219E-EA49-46FE-8867-788D2014D5A4}" presName="sibTrans" presStyleLbl="sibTrans2D1" presStyleIdx="0" presStyleCnt="0"/>
      <dgm:spPr/>
    </dgm:pt>
    <dgm:pt modelId="{C049BF96-19D2-4817-AB04-5783584E6735}" type="pres">
      <dgm:prSet presAssocID="{86D18CE7-CFD8-4798-9FC2-03E6F9AF3726}" presName="compNode" presStyleCnt="0"/>
      <dgm:spPr/>
    </dgm:pt>
    <dgm:pt modelId="{7E98DAE4-52AA-4488-8A45-F73289619582}" type="pres">
      <dgm:prSet presAssocID="{86D18CE7-CFD8-4798-9FC2-03E6F9AF3726}" presName="iconBgRect" presStyleLbl="bgShp" presStyleIdx="1" presStyleCnt="6"/>
      <dgm:spPr/>
    </dgm:pt>
    <dgm:pt modelId="{43E953A4-9BA0-4F6D-A20E-076D0F031B0A}" type="pres">
      <dgm:prSet presAssocID="{86D18CE7-CFD8-4798-9FC2-03E6F9AF372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102ED558-3447-4C16-B9CF-F94EE441F4D3}" type="pres">
      <dgm:prSet presAssocID="{86D18CE7-CFD8-4798-9FC2-03E6F9AF3726}" presName="spaceRect" presStyleCnt="0"/>
      <dgm:spPr/>
    </dgm:pt>
    <dgm:pt modelId="{D963F829-6FA2-4575-B914-C6513C55C637}" type="pres">
      <dgm:prSet presAssocID="{86D18CE7-CFD8-4798-9FC2-03E6F9AF3726}" presName="textRect" presStyleLbl="revTx" presStyleIdx="1" presStyleCnt="6">
        <dgm:presLayoutVars>
          <dgm:chMax val="1"/>
          <dgm:chPref val="1"/>
        </dgm:presLayoutVars>
      </dgm:prSet>
      <dgm:spPr/>
    </dgm:pt>
    <dgm:pt modelId="{5E1A77EF-2A1B-4216-ADDD-3FEEDB60712E}" type="pres">
      <dgm:prSet presAssocID="{6B806BB3-AD2A-4B54-8C94-799626FA30E3}" presName="sibTrans" presStyleLbl="sibTrans2D1" presStyleIdx="0" presStyleCnt="0"/>
      <dgm:spPr/>
    </dgm:pt>
    <dgm:pt modelId="{2C35B7E6-C367-4464-ADFF-182EF76F07DE}" type="pres">
      <dgm:prSet presAssocID="{58E154F5-7F75-4434-B0A2-3FDE7231F460}" presName="compNode" presStyleCnt="0"/>
      <dgm:spPr/>
    </dgm:pt>
    <dgm:pt modelId="{A64A5ECF-4527-4B4D-B512-5C797B611A99}" type="pres">
      <dgm:prSet presAssocID="{58E154F5-7F75-4434-B0A2-3FDE7231F460}" presName="iconBgRect" presStyleLbl="bgShp" presStyleIdx="2" presStyleCnt="6"/>
      <dgm:spPr/>
    </dgm:pt>
    <dgm:pt modelId="{F20E0F30-86FC-4B7E-93A5-A767FC6FA80E}" type="pres">
      <dgm:prSet presAssocID="{58E154F5-7F75-4434-B0A2-3FDE7231F46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A451107-B2E0-4837-BAC4-C2777DD6D4D7}" type="pres">
      <dgm:prSet presAssocID="{58E154F5-7F75-4434-B0A2-3FDE7231F460}" presName="spaceRect" presStyleCnt="0"/>
      <dgm:spPr/>
    </dgm:pt>
    <dgm:pt modelId="{509465D9-8A42-43AC-8027-B7EA24C49DDC}" type="pres">
      <dgm:prSet presAssocID="{58E154F5-7F75-4434-B0A2-3FDE7231F460}" presName="textRect" presStyleLbl="revTx" presStyleIdx="2" presStyleCnt="6">
        <dgm:presLayoutVars>
          <dgm:chMax val="1"/>
          <dgm:chPref val="1"/>
        </dgm:presLayoutVars>
      </dgm:prSet>
      <dgm:spPr/>
    </dgm:pt>
    <dgm:pt modelId="{52099198-35E0-4571-9B20-B33F24F3A0F8}" type="pres">
      <dgm:prSet presAssocID="{315CAD87-BB94-4E64-89A8-818B5D4A5691}" presName="sibTrans" presStyleLbl="sibTrans2D1" presStyleIdx="0" presStyleCnt="0"/>
      <dgm:spPr/>
    </dgm:pt>
    <dgm:pt modelId="{461394C9-5124-4674-8C8C-D6F5D8579F56}" type="pres">
      <dgm:prSet presAssocID="{3B32901E-3FA7-45C1-AB28-661FFD2F9C5D}" presName="compNode" presStyleCnt="0"/>
      <dgm:spPr/>
    </dgm:pt>
    <dgm:pt modelId="{82CD242C-5DEB-4A8D-A28B-394B520B3EA2}" type="pres">
      <dgm:prSet presAssocID="{3B32901E-3FA7-45C1-AB28-661FFD2F9C5D}" presName="iconBgRect" presStyleLbl="bgShp" presStyleIdx="3" presStyleCnt="6"/>
      <dgm:spPr/>
    </dgm:pt>
    <dgm:pt modelId="{FABF3F56-D6D3-4EB5-B290-3FC8FAAD8934}" type="pres">
      <dgm:prSet presAssocID="{3B32901E-3FA7-45C1-AB28-661FFD2F9C5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35859C4-60C0-46D2-9CBA-BFE750B6AF97}" type="pres">
      <dgm:prSet presAssocID="{3B32901E-3FA7-45C1-AB28-661FFD2F9C5D}" presName="spaceRect" presStyleCnt="0"/>
      <dgm:spPr/>
    </dgm:pt>
    <dgm:pt modelId="{84A4C3EE-A3B5-49D4-B8E9-D8AEA65C5220}" type="pres">
      <dgm:prSet presAssocID="{3B32901E-3FA7-45C1-AB28-661FFD2F9C5D}" presName="textRect" presStyleLbl="revTx" presStyleIdx="3" presStyleCnt="6">
        <dgm:presLayoutVars>
          <dgm:chMax val="1"/>
          <dgm:chPref val="1"/>
        </dgm:presLayoutVars>
      </dgm:prSet>
      <dgm:spPr/>
    </dgm:pt>
    <dgm:pt modelId="{8B204DC7-9DD5-4F3F-831D-1B7AABD400F7}" type="pres">
      <dgm:prSet presAssocID="{204F31C6-DBA3-4E11-B97E-30478CF857AD}" presName="sibTrans" presStyleLbl="sibTrans2D1" presStyleIdx="0" presStyleCnt="0"/>
      <dgm:spPr/>
    </dgm:pt>
    <dgm:pt modelId="{E66745C1-8E2B-4762-A530-A308239C7694}" type="pres">
      <dgm:prSet presAssocID="{4488F19B-13DF-455A-8679-D42A6415A0DD}" presName="compNode" presStyleCnt="0"/>
      <dgm:spPr/>
    </dgm:pt>
    <dgm:pt modelId="{324C9609-EECB-4C1E-A253-B4CDD71B8B2A}" type="pres">
      <dgm:prSet presAssocID="{4488F19B-13DF-455A-8679-D42A6415A0DD}" presName="iconBgRect" presStyleLbl="bgShp" presStyleIdx="4" presStyleCnt="6"/>
      <dgm:spPr/>
    </dgm:pt>
    <dgm:pt modelId="{D7EA4A90-1663-4AD5-857C-7C2281FB9868}" type="pres">
      <dgm:prSet presAssocID="{4488F19B-13DF-455A-8679-D42A6415A0D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C0D8245D-B19A-4AB9-B892-539DF1AA9E53}" type="pres">
      <dgm:prSet presAssocID="{4488F19B-13DF-455A-8679-D42A6415A0DD}" presName="spaceRect" presStyleCnt="0"/>
      <dgm:spPr/>
    </dgm:pt>
    <dgm:pt modelId="{C4B346F9-6709-4F6F-B85F-0A25460D217A}" type="pres">
      <dgm:prSet presAssocID="{4488F19B-13DF-455A-8679-D42A6415A0DD}" presName="textRect" presStyleLbl="revTx" presStyleIdx="4" presStyleCnt="6">
        <dgm:presLayoutVars>
          <dgm:chMax val="1"/>
          <dgm:chPref val="1"/>
        </dgm:presLayoutVars>
      </dgm:prSet>
      <dgm:spPr/>
    </dgm:pt>
    <dgm:pt modelId="{9BD73EAD-E144-4004-B4C0-648D6A918157}" type="pres">
      <dgm:prSet presAssocID="{4C3DD3E1-BC88-486E-ADB1-3554246B1256}" presName="sibTrans" presStyleLbl="sibTrans2D1" presStyleIdx="0" presStyleCnt="0"/>
      <dgm:spPr/>
    </dgm:pt>
    <dgm:pt modelId="{B894B092-82C9-47C8-8324-BF5F6C10BE7F}" type="pres">
      <dgm:prSet presAssocID="{B4193F69-3722-477D-A8C1-C7BED845E48E}" presName="compNode" presStyleCnt="0"/>
      <dgm:spPr/>
    </dgm:pt>
    <dgm:pt modelId="{AE8DAE0F-54E6-42CA-BFEA-2217EEF5CC8C}" type="pres">
      <dgm:prSet presAssocID="{B4193F69-3722-477D-A8C1-C7BED845E48E}" presName="iconBgRect" presStyleLbl="bgShp" presStyleIdx="5" presStyleCnt="6"/>
      <dgm:spPr/>
    </dgm:pt>
    <dgm:pt modelId="{5BD742FA-BF0D-41CE-8C0C-40053CE3725F}" type="pres">
      <dgm:prSet presAssocID="{B4193F69-3722-477D-A8C1-C7BED845E48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9CCC0D4-120B-4F79-9B83-719EA5B13E2F}" type="pres">
      <dgm:prSet presAssocID="{B4193F69-3722-477D-A8C1-C7BED845E48E}" presName="spaceRect" presStyleCnt="0"/>
      <dgm:spPr/>
    </dgm:pt>
    <dgm:pt modelId="{54493F84-80D0-42B1-A80F-F9A423F682D8}" type="pres">
      <dgm:prSet presAssocID="{B4193F69-3722-477D-A8C1-C7BED845E48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702C825-CEA5-4392-BBF4-08CD02583D3D}" type="presOf" srcId="{3B32901E-3FA7-45C1-AB28-661FFD2F9C5D}" destId="{84A4C3EE-A3B5-49D4-B8E9-D8AEA65C5220}" srcOrd="0" destOrd="0" presId="urn:microsoft.com/office/officeart/2018/2/layout/IconCircleList"/>
    <dgm:cxn modelId="{7A76923B-0806-459D-A521-B69CA38D6CDB}" type="presOf" srcId="{6B806BB3-AD2A-4B54-8C94-799626FA30E3}" destId="{5E1A77EF-2A1B-4216-ADDD-3FEEDB60712E}" srcOrd="0" destOrd="0" presId="urn:microsoft.com/office/officeart/2018/2/layout/IconCircleList"/>
    <dgm:cxn modelId="{1B88CB45-4F45-4334-A9C0-CDE0C59EC10A}" type="presOf" srcId="{B18CEA6F-5809-4AF3-92EF-FAE14703B7B2}" destId="{0E6842D6-8F07-4F70-944E-7CB0B3DDCAF2}" srcOrd="0" destOrd="0" presId="urn:microsoft.com/office/officeart/2018/2/layout/IconCircleList"/>
    <dgm:cxn modelId="{1952BD5A-59F4-44F2-A10F-FFA9C71B954C}" type="presOf" srcId="{B4193F69-3722-477D-A8C1-C7BED845E48E}" destId="{54493F84-80D0-42B1-A80F-F9A423F682D8}" srcOrd="0" destOrd="0" presId="urn:microsoft.com/office/officeart/2018/2/layout/IconCircleList"/>
    <dgm:cxn modelId="{FEA25F7F-B608-48A1-83D4-23D6707E3F28}" srcId="{72883B5A-6091-4203-B902-236F66CE5203}" destId="{B4193F69-3722-477D-A8C1-C7BED845E48E}" srcOrd="5" destOrd="0" parTransId="{3AE1A8AB-E96F-4314-AE0A-7F976BAF29D4}" sibTransId="{D7302BA5-4CFC-4D4F-952C-E3E812E446C5}"/>
    <dgm:cxn modelId="{2E761380-B15A-41E0-A933-C9B30CFBBE21}" type="presOf" srcId="{4C3DD3E1-BC88-486E-ADB1-3554246B1256}" destId="{9BD73EAD-E144-4004-B4C0-648D6A918157}" srcOrd="0" destOrd="0" presId="urn:microsoft.com/office/officeart/2018/2/layout/IconCircleList"/>
    <dgm:cxn modelId="{89C90E81-D5C0-48A2-B6B7-6B746AD6EA19}" srcId="{72883B5A-6091-4203-B902-236F66CE5203}" destId="{3B32901E-3FA7-45C1-AB28-661FFD2F9C5D}" srcOrd="3" destOrd="0" parTransId="{55445C3B-0387-4146-AF61-2E2CA33A5CC6}" sibTransId="{204F31C6-DBA3-4E11-B97E-30478CF857AD}"/>
    <dgm:cxn modelId="{EAA5DFA2-C5F2-40FA-9641-F8685DEF90EC}" srcId="{72883B5A-6091-4203-B902-236F66CE5203}" destId="{4488F19B-13DF-455A-8679-D42A6415A0DD}" srcOrd="4" destOrd="0" parTransId="{3E62E658-057F-4048-BB38-CBD05AB98933}" sibTransId="{4C3DD3E1-BC88-486E-ADB1-3554246B1256}"/>
    <dgm:cxn modelId="{7F6412A5-4094-404E-AC1B-FD1BC1F2CC26}" type="presOf" srcId="{315CAD87-BB94-4E64-89A8-818B5D4A5691}" destId="{52099198-35E0-4571-9B20-B33F24F3A0F8}" srcOrd="0" destOrd="0" presId="urn:microsoft.com/office/officeart/2018/2/layout/IconCircleList"/>
    <dgm:cxn modelId="{99C29FAA-DB88-4B9B-A976-C0ADAAF83F15}" type="presOf" srcId="{72883B5A-6091-4203-B902-236F66CE5203}" destId="{14A326AB-19B7-4A19-BAA4-C216B0B59577}" srcOrd="0" destOrd="0" presId="urn:microsoft.com/office/officeart/2018/2/layout/IconCircleList"/>
    <dgm:cxn modelId="{70D870AC-D03D-41B8-991B-F15F4588354B}" type="presOf" srcId="{58E154F5-7F75-4434-B0A2-3FDE7231F460}" destId="{509465D9-8A42-43AC-8027-B7EA24C49DDC}" srcOrd="0" destOrd="0" presId="urn:microsoft.com/office/officeart/2018/2/layout/IconCircleList"/>
    <dgm:cxn modelId="{03F5A7B3-AEF7-4876-ABF8-EBC4C6888249}" srcId="{72883B5A-6091-4203-B902-236F66CE5203}" destId="{86D18CE7-CFD8-4798-9FC2-03E6F9AF3726}" srcOrd="1" destOrd="0" parTransId="{310CE810-5CA9-477E-8EFA-3B4471095F86}" sibTransId="{6B806BB3-AD2A-4B54-8C94-799626FA30E3}"/>
    <dgm:cxn modelId="{B0D33AB6-E832-4B62-86FE-510EA4974913}" type="presOf" srcId="{4488F19B-13DF-455A-8679-D42A6415A0DD}" destId="{C4B346F9-6709-4F6F-B85F-0A25460D217A}" srcOrd="0" destOrd="0" presId="urn:microsoft.com/office/officeart/2018/2/layout/IconCircleList"/>
    <dgm:cxn modelId="{C94C26B8-887C-417D-A238-63280977DFC4}" type="presOf" srcId="{204F31C6-DBA3-4E11-B97E-30478CF857AD}" destId="{8B204DC7-9DD5-4F3F-831D-1B7AABD400F7}" srcOrd="0" destOrd="0" presId="urn:microsoft.com/office/officeart/2018/2/layout/IconCircleList"/>
    <dgm:cxn modelId="{8C3EC0B9-E0F9-459D-AA57-D3D2AF207725}" type="presOf" srcId="{86D18CE7-CFD8-4798-9FC2-03E6F9AF3726}" destId="{D963F829-6FA2-4575-B914-C6513C55C637}" srcOrd="0" destOrd="0" presId="urn:microsoft.com/office/officeart/2018/2/layout/IconCircleList"/>
    <dgm:cxn modelId="{F69305C7-7592-4752-A262-A52B4010114E}" srcId="{72883B5A-6091-4203-B902-236F66CE5203}" destId="{B18CEA6F-5809-4AF3-92EF-FAE14703B7B2}" srcOrd="0" destOrd="0" parTransId="{0DF14A36-2265-4942-9351-962114EBEE53}" sibTransId="{6D1B219E-EA49-46FE-8867-788D2014D5A4}"/>
    <dgm:cxn modelId="{EB6EBFCA-5A44-4B7B-AF60-7DE18B49A35C}" srcId="{72883B5A-6091-4203-B902-236F66CE5203}" destId="{58E154F5-7F75-4434-B0A2-3FDE7231F460}" srcOrd="2" destOrd="0" parTransId="{7907BDB2-2B43-49CC-9A19-C1CB5E5DD111}" sibTransId="{315CAD87-BB94-4E64-89A8-818B5D4A5691}"/>
    <dgm:cxn modelId="{4BC0D1F6-78A9-42EF-873D-660FF720DD62}" type="presOf" srcId="{6D1B219E-EA49-46FE-8867-788D2014D5A4}" destId="{4BBA9A89-176D-4C1D-B416-593A01CC87EC}" srcOrd="0" destOrd="0" presId="urn:microsoft.com/office/officeart/2018/2/layout/IconCircleList"/>
    <dgm:cxn modelId="{49901018-70B7-402C-8F31-3B2089CBF502}" type="presParOf" srcId="{14A326AB-19B7-4A19-BAA4-C216B0B59577}" destId="{760C57B7-3700-43FA-97B8-4668D5537ED7}" srcOrd="0" destOrd="0" presId="urn:microsoft.com/office/officeart/2018/2/layout/IconCircleList"/>
    <dgm:cxn modelId="{DD615F38-07C4-4388-B4F0-E9B6993510EE}" type="presParOf" srcId="{760C57B7-3700-43FA-97B8-4668D5537ED7}" destId="{F79460EC-3A28-4BD8-A182-97F8709A4C9C}" srcOrd="0" destOrd="0" presId="urn:microsoft.com/office/officeart/2018/2/layout/IconCircleList"/>
    <dgm:cxn modelId="{E3665C58-7FE2-4C7F-AA77-96AC7A86E185}" type="presParOf" srcId="{F79460EC-3A28-4BD8-A182-97F8709A4C9C}" destId="{F03E9E34-7DB2-4AF6-8A1C-91F5ABED93E6}" srcOrd="0" destOrd="0" presId="urn:microsoft.com/office/officeart/2018/2/layout/IconCircleList"/>
    <dgm:cxn modelId="{173B984A-C933-4EE7-AE43-5903BCC9E7D1}" type="presParOf" srcId="{F79460EC-3A28-4BD8-A182-97F8709A4C9C}" destId="{38F141AE-6FA6-4A49-B73B-DAC560B7D83E}" srcOrd="1" destOrd="0" presId="urn:microsoft.com/office/officeart/2018/2/layout/IconCircleList"/>
    <dgm:cxn modelId="{7BA2398A-27E2-46F7-B3BA-007791F39A45}" type="presParOf" srcId="{F79460EC-3A28-4BD8-A182-97F8709A4C9C}" destId="{E7717E03-8CDE-4AA3-9168-1311D6190440}" srcOrd="2" destOrd="0" presId="urn:microsoft.com/office/officeart/2018/2/layout/IconCircleList"/>
    <dgm:cxn modelId="{6E00C5B2-2053-49A6-B384-B0811A94C17E}" type="presParOf" srcId="{F79460EC-3A28-4BD8-A182-97F8709A4C9C}" destId="{0E6842D6-8F07-4F70-944E-7CB0B3DDCAF2}" srcOrd="3" destOrd="0" presId="urn:microsoft.com/office/officeart/2018/2/layout/IconCircleList"/>
    <dgm:cxn modelId="{49F2703E-CAFD-467F-BFC8-1245FB13DC20}" type="presParOf" srcId="{760C57B7-3700-43FA-97B8-4668D5537ED7}" destId="{4BBA9A89-176D-4C1D-B416-593A01CC87EC}" srcOrd="1" destOrd="0" presId="urn:microsoft.com/office/officeart/2018/2/layout/IconCircleList"/>
    <dgm:cxn modelId="{43B1C1E3-866E-42A5-8A26-6D3C2232C6E0}" type="presParOf" srcId="{760C57B7-3700-43FA-97B8-4668D5537ED7}" destId="{C049BF96-19D2-4817-AB04-5783584E6735}" srcOrd="2" destOrd="0" presId="urn:microsoft.com/office/officeart/2018/2/layout/IconCircleList"/>
    <dgm:cxn modelId="{F9FF0867-1FDD-44F9-A2B8-D5454F2908F9}" type="presParOf" srcId="{C049BF96-19D2-4817-AB04-5783584E6735}" destId="{7E98DAE4-52AA-4488-8A45-F73289619582}" srcOrd="0" destOrd="0" presId="urn:microsoft.com/office/officeart/2018/2/layout/IconCircleList"/>
    <dgm:cxn modelId="{596F70E5-A2E6-4003-BB86-E19F5122BB37}" type="presParOf" srcId="{C049BF96-19D2-4817-AB04-5783584E6735}" destId="{43E953A4-9BA0-4F6D-A20E-076D0F031B0A}" srcOrd="1" destOrd="0" presId="urn:microsoft.com/office/officeart/2018/2/layout/IconCircleList"/>
    <dgm:cxn modelId="{2986E3AE-43FA-4523-8D61-AF34BF2A7B5A}" type="presParOf" srcId="{C049BF96-19D2-4817-AB04-5783584E6735}" destId="{102ED558-3447-4C16-B9CF-F94EE441F4D3}" srcOrd="2" destOrd="0" presId="urn:microsoft.com/office/officeart/2018/2/layout/IconCircleList"/>
    <dgm:cxn modelId="{4528F920-48D7-44C7-8FFB-2EB4F6CA77DC}" type="presParOf" srcId="{C049BF96-19D2-4817-AB04-5783584E6735}" destId="{D963F829-6FA2-4575-B914-C6513C55C637}" srcOrd="3" destOrd="0" presId="urn:microsoft.com/office/officeart/2018/2/layout/IconCircleList"/>
    <dgm:cxn modelId="{842A6D14-F171-41EC-9D2E-5BCB8D9BF8A2}" type="presParOf" srcId="{760C57B7-3700-43FA-97B8-4668D5537ED7}" destId="{5E1A77EF-2A1B-4216-ADDD-3FEEDB60712E}" srcOrd="3" destOrd="0" presId="urn:microsoft.com/office/officeart/2018/2/layout/IconCircleList"/>
    <dgm:cxn modelId="{83DC84F2-C31D-43E6-9934-4437541C7E5C}" type="presParOf" srcId="{760C57B7-3700-43FA-97B8-4668D5537ED7}" destId="{2C35B7E6-C367-4464-ADFF-182EF76F07DE}" srcOrd="4" destOrd="0" presId="urn:microsoft.com/office/officeart/2018/2/layout/IconCircleList"/>
    <dgm:cxn modelId="{89C9202E-1C1F-4D12-B80C-1CE57298B6B6}" type="presParOf" srcId="{2C35B7E6-C367-4464-ADFF-182EF76F07DE}" destId="{A64A5ECF-4527-4B4D-B512-5C797B611A99}" srcOrd="0" destOrd="0" presId="urn:microsoft.com/office/officeart/2018/2/layout/IconCircleList"/>
    <dgm:cxn modelId="{1AD5B003-80D8-4A90-B56C-9AF0FF4B02E3}" type="presParOf" srcId="{2C35B7E6-C367-4464-ADFF-182EF76F07DE}" destId="{F20E0F30-86FC-4B7E-93A5-A767FC6FA80E}" srcOrd="1" destOrd="0" presId="urn:microsoft.com/office/officeart/2018/2/layout/IconCircleList"/>
    <dgm:cxn modelId="{FED7E6D1-A3CE-4EDB-B29E-6054374950DD}" type="presParOf" srcId="{2C35B7E6-C367-4464-ADFF-182EF76F07DE}" destId="{6A451107-B2E0-4837-BAC4-C2777DD6D4D7}" srcOrd="2" destOrd="0" presId="urn:microsoft.com/office/officeart/2018/2/layout/IconCircleList"/>
    <dgm:cxn modelId="{71B13177-C30C-42B7-8642-5FEF91BD0E0F}" type="presParOf" srcId="{2C35B7E6-C367-4464-ADFF-182EF76F07DE}" destId="{509465D9-8A42-43AC-8027-B7EA24C49DDC}" srcOrd="3" destOrd="0" presId="urn:microsoft.com/office/officeart/2018/2/layout/IconCircleList"/>
    <dgm:cxn modelId="{F6866699-169C-40DF-A380-2F4D4527C31F}" type="presParOf" srcId="{760C57B7-3700-43FA-97B8-4668D5537ED7}" destId="{52099198-35E0-4571-9B20-B33F24F3A0F8}" srcOrd="5" destOrd="0" presId="urn:microsoft.com/office/officeart/2018/2/layout/IconCircleList"/>
    <dgm:cxn modelId="{79595382-6B0E-4102-95F7-4CCFBCEF1463}" type="presParOf" srcId="{760C57B7-3700-43FA-97B8-4668D5537ED7}" destId="{461394C9-5124-4674-8C8C-D6F5D8579F56}" srcOrd="6" destOrd="0" presId="urn:microsoft.com/office/officeart/2018/2/layout/IconCircleList"/>
    <dgm:cxn modelId="{50B4562C-9475-43EA-A4D6-238407D8D5DC}" type="presParOf" srcId="{461394C9-5124-4674-8C8C-D6F5D8579F56}" destId="{82CD242C-5DEB-4A8D-A28B-394B520B3EA2}" srcOrd="0" destOrd="0" presId="urn:microsoft.com/office/officeart/2018/2/layout/IconCircleList"/>
    <dgm:cxn modelId="{BB714532-35E7-4565-ACC0-4711529996A4}" type="presParOf" srcId="{461394C9-5124-4674-8C8C-D6F5D8579F56}" destId="{FABF3F56-D6D3-4EB5-B290-3FC8FAAD8934}" srcOrd="1" destOrd="0" presId="urn:microsoft.com/office/officeart/2018/2/layout/IconCircleList"/>
    <dgm:cxn modelId="{5DB70CCC-7D80-4C68-89BD-AC6BD00A8699}" type="presParOf" srcId="{461394C9-5124-4674-8C8C-D6F5D8579F56}" destId="{735859C4-60C0-46D2-9CBA-BFE750B6AF97}" srcOrd="2" destOrd="0" presId="urn:microsoft.com/office/officeart/2018/2/layout/IconCircleList"/>
    <dgm:cxn modelId="{829D5E3D-403E-45AE-9008-44AC4761B93D}" type="presParOf" srcId="{461394C9-5124-4674-8C8C-D6F5D8579F56}" destId="{84A4C3EE-A3B5-49D4-B8E9-D8AEA65C5220}" srcOrd="3" destOrd="0" presId="urn:microsoft.com/office/officeart/2018/2/layout/IconCircleList"/>
    <dgm:cxn modelId="{0653299E-BAB2-48D7-8ADF-037E3508DA9E}" type="presParOf" srcId="{760C57B7-3700-43FA-97B8-4668D5537ED7}" destId="{8B204DC7-9DD5-4F3F-831D-1B7AABD400F7}" srcOrd="7" destOrd="0" presId="urn:microsoft.com/office/officeart/2018/2/layout/IconCircleList"/>
    <dgm:cxn modelId="{B12001E3-4933-41A8-A8FD-20DE4CAB5559}" type="presParOf" srcId="{760C57B7-3700-43FA-97B8-4668D5537ED7}" destId="{E66745C1-8E2B-4762-A530-A308239C7694}" srcOrd="8" destOrd="0" presId="urn:microsoft.com/office/officeart/2018/2/layout/IconCircleList"/>
    <dgm:cxn modelId="{C5A99C12-9FB4-4CBF-BE54-B7DB5568C60A}" type="presParOf" srcId="{E66745C1-8E2B-4762-A530-A308239C7694}" destId="{324C9609-EECB-4C1E-A253-B4CDD71B8B2A}" srcOrd="0" destOrd="0" presId="urn:microsoft.com/office/officeart/2018/2/layout/IconCircleList"/>
    <dgm:cxn modelId="{91F1F2A8-DADB-4BFC-88CF-4B933012D155}" type="presParOf" srcId="{E66745C1-8E2B-4762-A530-A308239C7694}" destId="{D7EA4A90-1663-4AD5-857C-7C2281FB9868}" srcOrd="1" destOrd="0" presId="urn:microsoft.com/office/officeart/2018/2/layout/IconCircleList"/>
    <dgm:cxn modelId="{B14C429A-0838-44D3-A826-D4747F15957E}" type="presParOf" srcId="{E66745C1-8E2B-4762-A530-A308239C7694}" destId="{C0D8245D-B19A-4AB9-B892-539DF1AA9E53}" srcOrd="2" destOrd="0" presId="urn:microsoft.com/office/officeart/2018/2/layout/IconCircleList"/>
    <dgm:cxn modelId="{7C3D9FBF-EBC8-49F7-AFE5-5EA0B073C2EF}" type="presParOf" srcId="{E66745C1-8E2B-4762-A530-A308239C7694}" destId="{C4B346F9-6709-4F6F-B85F-0A25460D217A}" srcOrd="3" destOrd="0" presId="urn:microsoft.com/office/officeart/2018/2/layout/IconCircleList"/>
    <dgm:cxn modelId="{86644606-88DA-45DC-9772-F0ED6BC3BD0F}" type="presParOf" srcId="{760C57B7-3700-43FA-97B8-4668D5537ED7}" destId="{9BD73EAD-E144-4004-B4C0-648D6A918157}" srcOrd="9" destOrd="0" presId="urn:microsoft.com/office/officeart/2018/2/layout/IconCircleList"/>
    <dgm:cxn modelId="{6DAC6BE5-008C-464A-B34E-C1BBF1FFD5BB}" type="presParOf" srcId="{760C57B7-3700-43FA-97B8-4668D5537ED7}" destId="{B894B092-82C9-47C8-8324-BF5F6C10BE7F}" srcOrd="10" destOrd="0" presId="urn:microsoft.com/office/officeart/2018/2/layout/IconCircleList"/>
    <dgm:cxn modelId="{A9542BF2-C4EF-498B-A9F0-0FF98A250DEE}" type="presParOf" srcId="{B894B092-82C9-47C8-8324-BF5F6C10BE7F}" destId="{AE8DAE0F-54E6-42CA-BFEA-2217EEF5CC8C}" srcOrd="0" destOrd="0" presId="urn:microsoft.com/office/officeart/2018/2/layout/IconCircleList"/>
    <dgm:cxn modelId="{71188FA4-DD64-4BE8-BFC8-DCA5EDEACE36}" type="presParOf" srcId="{B894B092-82C9-47C8-8324-BF5F6C10BE7F}" destId="{5BD742FA-BF0D-41CE-8C0C-40053CE3725F}" srcOrd="1" destOrd="0" presId="urn:microsoft.com/office/officeart/2018/2/layout/IconCircleList"/>
    <dgm:cxn modelId="{5D059CBB-F8ED-4F15-9DC9-AF8D014B72F3}" type="presParOf" srcId="{B894B092-82C9-47C8-8324-BF5F6C10BE7F}" destId="{79CCC0D4-120B-4F79-9B83-719EA5B13E2F}" srcOrd="2" destOrd="0" presId="urn:microsoft.com/office/officeart/2018/2/layout/IconCircleList"/>
    <dgm:cxn modelId="{59096DD8-88EF-4151-8507-CD753F29BFA7}" type="presParOf" srcId="{B894B092-82C9-47C8-8324-BF5F6C10BE7F}" destId="{54493F84-80D0-42B1-A80F-F9A423F682D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2444B-EE45-49A8-B353-211E89F896E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055995-998D-48D9-8134-A1E7984134A7}">
      <dgm:prSet/>
      <dgm:spPr/>
      <dgm:t>
        <a:bodyPr/>
        <a:lstStyle/>
        <a:p>
          <a:r>
            <a:rPr lang="en-US"/>
            <a:t>Configure IAM Roles with Least Privilege</a:t>
          </a:r>
        </a:p>
      </dgm:t>
    </dgm:pt>
    <dgm:pt modelId="{9FB15C70-42C7-43F1-B588-4AE68663045D}" type="parTrans" cxnId="{32A23C5E-3B40-48CA-A95B-7D8AB76D1A48}">
      <dgm:prSet/>
      <dgm:spPr/>
      <dgm:t>
        <a:bodyPr/>
        <a:lstStyle/>
        <a:p>
          <a:endParaRPr lang="en-US"/>
        </a:p>
      </dgm:t>
    </dgm:pt>
    <dgm:pt modelId="{690DECA7-D862-4673-987B-9E7F5E169936}" type="sibTrans" cxnId="{32A23C5E-3B40-48CA-A95B-7D8AB76D1A48}">
      <dgm:prSet/>
      <dgm:spPr/>
      <dgm:t>
        <a:bodyPr/>
        <a:lstStyle/>
        <a:p>
          <a:endParaRPr lang="en-US"/>
        </a:p>
      </dgm:t>
    </dgm:pt>
    <dgm:pt modelId="{A143434D-A45D-4FC4-895D-EDA3A3CAE5B3}">
      <dgm:prSet/>
      <dgm:spPr/>
      <dgm:t>
        <a:bodyPr/>
        <a:lstStyle/>
        <a:p>
          <a:r>
            <a:rPr lang="en-US" dirty="0"/>
            <a:t>Integrate GitHub or CodeCommit</a:t>
          </a:r>
        </a:p>
      </dgm:t>
    </dgm:pt>
    <dgm:pt modelId="{241090A1-4B4F-49AE-A185-36411B21724B}" type="parTrans" cxnId="{FD222806-A434-478C-B11F-F258A58A6BCF}">
      <dgm:prSet/>
      <dgm:spPr/>
      <dgm:t>
        <a:bodyPr/>
        <a:lstStyle/>
        <a:p>
          <a:endParaRPr lang="en-US"/>
        </a:p>
      </dgm:t>
    </dgm:pt>
    <dgm:pt modelId="{432EAD67-AA74-4D40-9B91-5ADF8DC20100}" type="sibTrans" cxnId="{FD222806-A434-478C-B11F-F258A58A6BCF}">
      <dgm:prSet/>
      <dgm:spPr/>
      <dgm:t>
        <a:bodyPr/>
        <a:lstStyle/>
        <a:p>
          <a:endParaRPr lang="en-US"/>
        </a:p>
      </dgm:t>
    </dgm:pt>
    <dgm:pt modelId="{98012406-E39B-423D-86A5-C6C696CB3CB2}">
      <dgm:prSet/>
      <dgm:spPr/>
      <dgm:t>
        <a:bodyPr/>
        <a:lstStyle/>
        <a:p>
          <a:r>
            <a:rPr lang="en-US" dirty="0"/>
            <a:t>Define CI/CD Stages in CodePipeline</a:t>
          </a:r>
        </a:p>
      </dgm:t>
    </dgm:pt>
    <dgm:pt modelId="{C931BCFA-9841-461E-A9F3-0B8A8B153A8E}" type="parTrans" cxnId="{90616666-967F-41C9-B09E-5200A8E28F19}">
      <dgm:prSet/>
      <dgm:spPr/>
      <dgm:t>
        <a:bodyPr/>
        <a:lstStyle/>
        <a:p>
          <a:endParaRPr lang="en-US"/>
        </a:p>
      </dgm:t>
    </dgm:pt>
    <dgm:pt modelId="{B25C8A6D-B2B0-4417-A81B-1D3375CBB1C9}" type="sibTrans" cxnId="{90616666-967F-41C9-B09E-5200A8E28F19}">
      <dgm:prSet/>
      <dgm:spPr/>
      <dgm:t>
        <a:bodyPr/>
        <a:lstStyle/>
        <a:p>
          <a:endParaRPr lang="en-US"/>
        </a:p>
      </dgm:t>
    </dgm:pt>
    <dgm:pt modelId="{9F4181A4-003B-4575-AABD-458F0DAF5EC9}">
      <dgm:prSet/>
      <dgm:spPr/>
      <dgm:t>
        <a:bodyPr/>
        <a:lstStyle/>
        <a:p>
          <a:r>
            <a:rPr lang="en-US"/>
            <a:t>Configure CodeBuild with security best practices</a:t>
          </a:r>
        </a:p>
      </dgm:t>
    </dgm:pt>
    <dgm:pt modelId="{C479585C-B470-4606-AB20-8B4AF2D0638C}" type="parTrans" cxnId="{F397D73B-A125-4101-AD4F-D26A72EDFA2C}">
      <dgm:prSet/>
      <dgm:spPr/>
      <dgm:t>
        <a:bodyPr/>
        <a:lstStyle/>
        <a:p>
          <a:endParaRPr lang="en-US"/>
        </a:p>
      </dgm:t>
    </dgm:pt>
    <dgm:pt modelId="{7A06C06D-B0F8-4F65-A998-907CB1A6473C}" type="sibTrans" cxnId="{F397D73B-A125-4101-AD4F-D26A72EDFA2C}">
      <dgm:prSet/>
      <dgm:spPr/>
      <dgm:t>
        <a:bodyPr/>
        <a:lstStyle/>
        <a:p>
          <a:endParaRPr lang="en-US"/>
        </a:p>
      </dgm:t>
    </dgm:pt>
    <dgm:pt modelId="{ACE18904-1D41-4AFF-98FB-9D6956D1D0DF}">
      <dgm:prSet/>
      <dgm:spPr/>
      <dgm:t>
        <a:bodyPr/>
        <a:lstStyle/>
        <a:p>
          <a:r>
            <a:rPr lang="en-US"/>
            <a:t>Set up CodeDeploy for automated deployment</a:t>
          </a:r>
        </a:p>
      </dgm:t>
    </dgm:pt>
    <dgm:pt modelId="{6BC1364C-DB22-42C1-B131-913D6DBA7462}" type="parTrans" cxnId="{045EA8E0-507A-4E73-9DB9-655A4D4CE27F}">
      <dgm:prSet/>
      <dgm:spPr/>
      <dgm:t>
        <a:bodyPr/>
        <a:lstStyle/>
        <a:p>
          <a:endParaRPr lang="en-US"/>
        </a:p>
      </dgm:t>
    </dgm:pt>
    <dgm:pt modelId="{1F4E100B-BDAB-480B-9823-AB1295D464A5}" type="sibTrans" cxnId="{045EA8E0-507A-4E73-9DB9-655A4D4CE27F}">
      <dgm:prSet/>
      <dgm:spPr/>
      <dgm:t>
        <a:bodyPr/>
        <a:lstStyle/>
        <a:p>
          <a:endParaRPr lang="en-US"/>
        </a:p>
      </dgm:t>
    </dgm:pt>
    <dgm:pt modelId="{F63687D2-3B2B-443D-8C77-7C991CC2EF12}">
      <dgm:prSet/>
      <dgm:spPr/>
      <dgm:t>
        <a:bodyPr/>
        <a:lstStyle/>
        <a:p>
          <a:r>
            <a:rPr lang="en-US"/>
            <a:t>Enable CloudWatch and CloudTrail monitoring</a:t>
          </a:r>
        </a:p>
      </dgm:t>
    </dgm:pt>
    <dgm:pt modelId="{C193BF43-5E9B-4918-BC54-EFE154421C29}" type="parTrans" cxnId="{61C799AB-5E0E-40F7-A94A-C8ED1B483D49}">
      <dgm:prSet/>
      <dgm:spPr/>
      <dgm:t>
        <a:bodyPr/>
        <a:lstStyle/>
        <a:p>
          <a:endParaRPr lang="en-US"/>
        </a:p>
      </dgm:t>
    </dgm:pt>
    <dgm:pt modelId="{7EBE9D18-6955-467C-954B-7759FC79579A}" type="sibTrans" cxnId="{61C799AB-5E0E-40F7-A94A-C8ED1B483D49}">
      <dgm:prSet/>
      <dgm:spPr/>
      <dgm:t>
        <a:bodyPr/>
        <a:lstStyle/>
        <a:p>
          <a:endParaRPr lang="en-US"/>
        </a:p>
      </dgm:t>
    </dgm:pt>
    <dgm:pt modelId="{23CD4BA1-A21C-4621-8028-FBB4B8A4B9C0}" type="pres">
      <dgm:prSet presAssocID="{EC72444B-EE45-49A8-B353-211E89F896E1}" presName="Name0" presStyleCnt="0">
        <dgm:presLayoutVars>
          <dgm:dir/>
          <dgm:resizeHandles val="exact"/>
        </dgm:presLayoutVars>
      </dgm:prSet>
      <dgm:spPr/>
    </dgm:pt>
    <dgm:pt modelId="{75483A33-088C-425E-88AB-E241DD1ECA2A}" type="pres">
      <dgm:prSet presAssocID="{A7055995-998D-48D9-8134-A1E7984134A7}" presName="node" presStyleLbl="node1" presStyleIdx="0" presStyleCnt="6">
        <dgm:presLayoutVars>
          <dgm:bulletEnabled val="1"/>
        </dgm:presLayoutVars>
      </dgm:prSet>
      <dgm:spPr/>
    </dgm:pt>
    <dgm:pt modelId="{06BF0815-1688-4B87-B128-E4266290A108}" type="pres">
      <dgm:prSet presAssocID="{690DECA7-D862-4673-987B-9E7F5E169936}" presName="sibTrans" presStyleLbl="sibTrans1D1" presStyleIdx="0" presStyleCnt="5"/>
      <dgm:spPr/>
    </dgm:pt>
    <dgm:pt modelId="{A9958F69-242A-4812-8C3C-5728BC58783B}" type="pres">
      <dgm:prSet presAssocID="{690DECA7-D862-4673-987B-9E7F5E169936}" presName="connectorText" presStyleLbl="sibTrans1D1" presStyleIdx="0" presStyleCnt="5"/>
      <dgm:spPr/>
    </dgm:pt>
    <dgm:pt modelId="{74707DA9-56EB-4C59-B223-17DBACFE40DC}" type="pres">
      <dgm:prSet presAssocID="{A143434D-A45D-4FC4-895D-EDA3A3CAE5B3}" presName="node" presStyleLbl="node1" presStyleIdx="1" presStyleCnt="6">
        <dgm:presLayoutVars>
          <dgm:bulletEnabled val="1"/>
        </dgm:presLayoutVars>
      </dgm:prSet>
      <dgm:spPr/>
    </dgm:pt>
    <dgm:pt modelId="{A5EC18F8-AD57-415E-920A-71D9BC0F61D7}" type="pres">
      <dgm:prSet presAssocID="{432EAD67-AA74-4D40-9B91-5ADF8DC20100}" presName="sibTrans" presStyleLbl="sibTrans1D1" presStyleIdx="1" presStyleCnt="5"/>
      <dgm:spPr/>
    </dgm:pt>
    <dgm:pt modelId="{EAC584A5-D483-4F62-9E86-A8999680B3C3}" type="pres">
      <dgm:prSet presAssocID="{432EAD67-AA74-4D40-9B91-5ADF8DC20100}" presName="connectorText" presStyleLbl="sibTrans1D1" presStyleIdx="1" presStyleCnt="5"/>
      <dgm:spPr/>
    </dgm:pt>
    <dgm:pt modelId="{61E78CBF-18C3-44CC-AEE4-768FA850B9C3}" type="pres">
      <dgm:prSet presAssocID="{98012406-E39B-423D-86A5-C6C696CB3CB2}" presName="node" presStyleLbl="node1" presStyleIdx="2" presStyleCnt="6">
        <dgm:presLayoutVars>
          <dgm:bulletEnabled val="1"/>
        </dgm:presLayoutVars>
      </dgm:prSet>
      <dgm:spPr/>
    </dgm:pt>
    <dgm:pt modelId="{3F5C0FC3-14D5-42A8-941E-8CABF2DF5630}" type="pres">
      <dgm:prSet presAssocID="{B25C8A6D-B2B0-4417-A81B-1D3375CBB1C9}" presName="sibTrans" presStyleLbl="sibTrans1D1" presStyleIdx="2" presStyleCnt="5"/>
      <dgm:spPr/>
    </dgm:pt>
    <dgm:pt modelId="{E3E7832D-032C-42C1-9760-E8461EACC2B5}" type="pres">
      <dgm:prSet presAssocID="{B25C8A6D-B2B0-4417-A81B-1D3375CBB1C9}" presName="connectorText" presStyleLbl="sibTrans1D1" presStyleIdx="2" presStyleCnt="5"/>
      <dgm:spPr/>
    </dgm:pt>
    <dgm:pt modelId="{33BB3C83-D788-4F5B-AEBA-F8F2F85FE5CB}" type="pres">
      <dgm:prSet presAssocID="{9F4181A4-003B-4575-AABD-458F0DAF5EC9}" presName="node" presStyleLbl="node1" presStyleIdx="3" presStyleCnt="6">
        <dgm:presLayoutVars>
          <dgm:bulletEnabled val="1"/>
        </dgm:presLayoutVars>
      </dgm:prSet>
      <dgm:spPr/>
    </dgm:pt>
    <dgm:pt modelId="{10250DD0-00D1-4905-AE75-96B6E8852403}" type="pres">
      <dgm:prSet presAssocID="{7A06C06D-B0F8-4F65-A998-907CB1A6473C}" presName="sibTrans" presStyleLbl="sibTrans1D1" presStyleIdx="3" presStyleCnt="5"/>
      <dgm:spPr/>
    </dgm:pt>
    <dgm:pt modelId="{3BBDC92B-D5CC-4217-8E2B-032B41F95BBC}" type="pres">
      <dgm:prSet presAssocID="{7A06C06D-B0F8-4F65-A998-907CB1A6473C}" presName="connectorText" presStyleLbl="sibTrans1D1" presStyleIdx="3" presStyleCnt="5"/>
      <dgm:spPr/>
    </dgm:pt>
    <dgm:pt modelId="{BC69A8CC-5F2F-433E-90BE-20A8DB0BECDE}" type="pres">
      <dgm:prSet presAssocID="{ACE18904-1D41-4AFF-98FB-9D6956D1D0DF}" presName="node" presStyleLbl="node1" presStyleIdx="4" presStyleCnt="6">
        <dgm:presLayoutVars>
          <dgm:bulletEnabled val="1"/>
        </dgm:presLayoutVars>
      </dgm:prSet>
      <dgm:spPr/>
    </dgm:pt>
    <dgm:pt modelId="{16DC1620-9FFE-4086-814D-3B9D3016A092}" type="pres">
      <dgm:prSet presAssocID="{1F4E100B-BDAB-480B-9823-AB1295D464A5}" presName="sibTrans" presStyleLbl="sibTrans1D1" presStyleIdx="4" presStyleCnt="5"/>
      <dgm:spPr/>
    </dgm:pt>
    <dgm:pt modelId="{CDA4AE99-C4B2-4AAC-9773-E430BE65359A}" type="pres">
      <dgm:prSet presAssocID="{1F4E100B-BDAB-480B-9823-AB1295D464A5}" presName="connectorText" presStyleLbl="sibTrans1D1" presStyleIdx="4" presStyleCnt="5"/>
      <dgm:spPr/>
    </dgm:pt>
    <dgm:pt modelId="{6038C2EE-BB20-4EAA-89B0-53CB8B5302F4}" type="pres">
      <dgm:prSet presAssocID="{F63687D2-3B2B-443D-8C77-7C991CC2E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FD222806-A434-478C-B11F-F258A58A6BCF}" srcId="{EC72444B-EE45-49A8-B353-211E89F896E1}" destId="{A143434D-A45D-4FC4-895D-EDA3A3CAE5B3}" srcOrd="1" destOrd="0" parTransId="{241090A1-4B4F-49AE-A185-36411B21724B}" sibTransId="{432EAD67-AA74-4D40-9B91-5ADF8DC20100}"/>
    <dgm:cxn modelId="{F739A80D-AC76-47FB-974D-FB5A8069CDA9}" type="presOf" srcId="{1F4E100B-BDAB-480B-9823-AB1295D464A5}" destId="{16DC1620-9FFE-4086-814D-3B9D3016A092}" srcOrd="0" destOrd="0" presId="urn:microsoft.com/office/officeart/2016/7/layout/RepeatingBendingProcessNew"/>
    <dgm:cxn modelId="{CF23E621-E19B-4AFB-802A-48F9C75FB220}" type="presOf" srcId="{690DECA7-D862-4673-987B-9E7F5E169936}" destId="{A9958F69-242A-4812-8C3C-5728BC58783B}" srcOrd="1" destOrd="0" presId="urn:microsoft.com/office/officeart/2016/7/layout/RepeatingBendingProcessNew"/>
    <dgm:cxn modelId="{98FAE837-8139-4932-AEA3-762FA9322E85}" type="presOf" srcId="{432EAD67-AA74-4D40-9B91-5ADF8DC20100}" destId="{A5EC18F8-AD57-415E-920A-71D9BC0F61D7}" srcOrd="0" destOrd="0" presId="urn:microsoft.com/office/officeart/2016/7/layout/RepeatingBendingProcessNew"/>
    <dgm:cxn modelId="{F397D73B-A125-4101-AD4F-D26A72EDFA2C}" srcId="{EC72444B-EE45-49A8-B353-211E89F896E1}" destId="{9F4181A4-003B-4575-AABD-458F0DAF5EC9}" srcOrd="3" destOrd="0" parTransId="{C479585C-B470-4606-AB20-8B4AF2D0638C}" sibTransId="{7A06C06D-B0F8-4F65-A998-907CB1A6473C}"/>
    <dgm:cxn modelId="{A0E09F3F-9F03-481D-AF49-B85807CDC316}" type="presOf" srcId="{432EAD67-AA74-4D40-9B91-5ADF8DC20100}" destId="{EAC584A5-D483-4F62-9E86-A8999680B3C3}" srcOrd="1" destOrd="0" presId="urn:microsoft.com/office/officeart/2016/7/layout/RepeatingBendingProcessNew"/>
    <dgm:cxn modelId="{32A23C5E-3B40-48CA-A95B-7D8AB76D1A48}" srcId="{EC72444B-EE45-49A8-B353-211E89F896E1}" destId="{A7055995-998D-48D9-8134-A1E7984134A7}" srcOrd="0" destOrd="0" parTransId="{9FB15C70-42C7-43F1-B588-4AE68663045D}" sibTransId="{690DECA7-D862-4673-987B-9E7F5E169936}"/>
    <dgm:cxn modelId="{90616666-967F-41C9-B09E-5200A8E28F19}" srcId="{EC72444B-EE45-49A8-B353-211E89F896E1}" destId="{98012406-E39B-423D-86A5-C6C696CB3CB2}" srcOrd="2" destOrd="0" parTransId="{C931BCFA-9841-461E-A9F3-0B8A8B153A8E}" sibTransId="{B25C8A6D-B2B0-4417-A81B-1D3375CBB1C9}"/>
    <dgm:cxn modelId="{A98A9D6C-33A4-4CB9-BCB7-A67E04009CA6}" type="presOf" srcId="{9F4181A4-003B-4575-AABD-458F0DAF5EC9}" destId="{33BB3C83-D788-4F5B-AEBA-F8F2F85FE5CB}" srcOrd="0" destOrd="0" presId="urn:microsoft.com/office/officeart/2016/7/layout/RepeatingBendingProcessNew"/>
    <dgm:cxn modelId="{A97E9051-3E7D-44AE-93D1-98AEB84EF393}" type="presOf" srcId="{ACE18904-1D41-4AFF-98FB-9D6956D1D0DF}" destId="{BC69A8CC-5F2F-433E-90BE-20A8DB0BECDE}" srcOrd="0" destOrd="0" presId="urn:microsoft.com/office/officeart/2016/7/layout/RepeatingBendingProcessNew"/>
    <dgm:cxn modelId="{1B57DE52-0C90-42F5-8512-E02DB0B04D7D}" type="presOf" srcId="{EC72444B-EE45-49A8-B353-211E89F896E1}" destId="{23CD4BA1-A21C-4621-8028-FBB4B8A4B9C0}" srcOrd="0" destOrd="0" presId="urn:microsoft.com/office/officeart/2016/7/layout/RepeatingBendingProcessNew"/>
    <dgm:cxn modelId="{D9C05F8F-14BE-49F7-92C5-8AB6EF17A075}" type="presOf" srcId="{A143434D-A45D-4FC4-895D-EDA3A3CAE5B3}" destId="{74707DA9-56EB-4C59-B223-17DBACFE40DC}" srcOrd="0" destOrd="0" presId="urn:microsoft.com/office/officeart/2016/7/layout/RepeatingBendingProcessNew"/>
    <dgm:cxn modelId="{F7A1949A-B67A-4D11-AB69-50A0AA62692A}" type="presOf" srcId="{7A06C06D-B0F8-4F65-A998-907CB1A6473C}" destId="{3BBDC92B-D5CC-4217-8E2B-032B41F95BBC}" srcOrd="1" destOrd="0" presId="urn:microsoft.com/office/officeart/2016/7/layout/RepeatingBendingProcessNew"/>
    <dgm:cxn modelId="{2E8DD3A3-3B06-4563-ABE7-2FD1FF6B30C8}" type="presOf" srcId="{7A06C06D-B0F8-4F65-A998-907CB1A6473C}" destId="{10250DD0-00D1-4905-AE75-96B6E8852403}" srcOrd="0" destOrd="0" presId="urn:microsoft.com/office/officeart/2016/7/layout/RepeatingBendingProcessNew"/>
    <dgm:cxn modelId="{61C799AB-5E0E-40F7-A94A-C8ED1B483D49}" srcId="{EC72444B-EE45-49A8-B353-211E89F896E1}" destId="{F63687D2-3B2B-443D-8C77-7C991CC2EF12}" srcOrd="5" destOrd="0" parTransId="{C193BF43-5E9B-4918-BC54-EFE154421C29}" sibTransId="{7EBE9D18-6955-467C-954B-7759FC79579A}"/>
    <dgm:cxn modelId="{8F81C3BB-1ED4-4CA8-B2B9-B93C920E4072}" type="presOf" srcId="{B25C8A6D-B2B0-4417-A81B-1D3375CBB1C9}" destId="{3F5C0FC3-14D5-42A8-941E-8CABF2DF5630}" srcOrd="0" destOrd="0" presId="urn:microsoft.com/office/officeart/2016/7/layout/RepeatingBendingProcessNew"/>
    <dgm:cxn modelId="{2C03C9D4-4EB7-4D0D-AAFA-6A7CBDA4528B}" type="presOf" srcId="{F63687D2-3B2B-443D-8C77-7C991CC2EF12}" destId="{6038C2EE-BB20-4EAA-89B0-53CB8B5302F4}" srcOrd="0" destOrd="0" presId="urn:microsoft.com/office/officeart/2016/7/layout/RepeatingBendingProcessNew"/>
    <dgm:cxn modelId="{045EA8E0-507A-4E73-9DB9-655A4D4CE27F}" srcId="{EC72444B-EE45-49A8-B353-211E89F896E1}" destId="{ACE18904-1D41-4AFF-98FB-9D6956D1D0DF}" srcOrd="4" destOrd="0" parTransId="{6BC1364C-DB22-42C1-B131-913D6DBA7462}" sibTransId="{1F4E100B-BDAB-480B-9823-AB1295D464A5}"/>
    <dgm:cxn modelId="{634CEEE4-F580-4608-B50C-F1F2B57DFD29}" type="presOf" srcId="{98012406-E39B-423D-86A5-C6C696CB3CB2}" destId="{61E78CBF-18C3-44CC-AEE4-768FA850B9C3}" srcOrd="0" destOrd="0" presId="urn:microsoft.com/office/officeart/2016/7/layout/RepeatingBendingProcessNew"/>
    <dgm:cxn modelId="{86799EEB-9E8B-4AC1-914F-9DAAF24DF427}" type="presOf" srcId="{A7055995-998D-48D9-8134-A1E7984134A7}" destId="{75483A33-088C-425E-88AB-E241DD1ECA2A}" srcOrd="0" destOrd="0" presId="urn:microsoft.com/office/officeart/2016/7/layout/RepeatingBendingProcessNew"/>
    <dgm:cxn modelId="{C082AAEE-F7AD-47F4-BABC-9CF5D3A39AA4}" type="presOf" srcId="{690DECA7-D862-4673-987B-9E7F5E169936}" destId="{06BF0815-1688-4B87-B128-E4266290A108}" srcOrd="0" destOrd="0" presId="urn:microsoft.com/office/officeart/2016/7/layout/RepeatingBendingProcessNew"/>
    <dgm:cxn modelId="{E80C3DF3-CD75-489C-9B0E-B453E9819316}" type="presOf" srcId="{B25C8A6D-B2B0-4417-A81B-1D3375CBB1C9}" destId="{E3E7832D-032C-42C1-9760-E8461EACC2B5}" srcOrd="1" destOrd="0" presId="urn:microsoft.com/office/officeart/2016/7/layout/RepeatingBendingProcessNew"/>
    <dgm:cxn modelId="{5E98FDF9-F13D-4991-8A25-58BB8E9BCB90}" type="presOf" srcId="{1F4E100B-BDAB-480B-9823-AB1295D464A5}" destId="{CDA4AE99-C4B2-4AAC-9773-E430BE65359A}" srcOrd="1" destOrd="0" presId="urn:microsoft.com/office/officeart/2016/7/layout/RepeatingBendingProcessNew"/>
    <dgm:cxn modelId="{10EEDA92-9F3E-488C-B8EA-4CF96DD54DC2}" type="presParOf" srcId="{23CD4BA1-A21C-4621-8028-FBB4B8A4B9C0}" destId="{75483A33-088C-425E-88AB-E241DD1ECA2A}" srcOrd="0" destOrd="0" presId="urn:microsoft.com/office/officeart/2016/7/layout/RepeatingBendingProcessNew"/>
    <dgm:cxn modelId="{5509FAE2-A50D-4348-B639-1B59222B03CC}" type="presParOf" srcId="{23CD4BA1-A21C-4621-8028-FBB4B8A4B9C0}" destId="{06BF0815-1688-4B87-B128-E4266290A108}" srcOrd="1" destOrd="0" presId="urn:microsoft.com/office/officeart/2016/7/layout/RepeatingBendingProcessNew"/>
    <dgm:cxn modelId="{B56E95A6-AEA7-4AF1-B6FC-68FCC6F6AF59}" type="presParOf" srcId="{06BF0815-1688-4B87-B128-E4266290A108}" destId="{A9958F69-242A-4812-8C3C-5728BC58783B}" srcOrd="0" destOrd="0" presId="urn:microsoft.com/office/officeart/2016/7/layout/RepeatingBendingProcessNew"/>
    <dgm:cxn modelId="{8F25C419-B147-4436-98C1-E2819C981A8F}" type="presParOf" srcId="{23CD4BA1-A21C-4621-8028-FBB4B8A4B9C0}" destId="{74707DA9-56EB-4C59-B223-17DBACFE40DC}" srcOrd="2" destOrd="0" presId="urn:microsoft.com/office/officeart/2016/7/layout/RepeatingBendingProcessNew"/>
    <dgm:cxn modelId="{0AA15F9F-F74E-49D9-9627-02421CA03B6E}" type="presParOf" srcId="{23CD4BA1-A21C-4621-8028-FBB4B8A4B9C0}" destId="{A5EC18F8-AD57-415E-920A-71D9BC0F61D7}" srcOrd="3" destOrd="0" presId="urn:microsoft.com/office/officeart/2016/7/layout/RepeatingBendingProcessNew"/>
    <dgm:cxn modelId="{97C067A0-C8E5-45D7-B91A-7752049EF686}" type="presParOf" srcId="{A5EC18F8-AD57-415E-920A-71D9BC0F61D7}" destId="{EAC584A5-D483-4F62-9E86-A8999680B3C3}" srcOrd="0" destOrd="0" presId="urn:microsoft.com/office/officeart/2016/7/layout/RepeatingBendingProcessNew"/>
    <dgm:cxn modelId="{C6F123EC-EB0F-435F-B8BF-C7C64D84116D}" type="presParOf" srcId="{23CD4BA1-A21C-4621-8028-FBB4B8A4B9C0}" destId="{61E78CBF-18C3-44CC-AEE4-768FA850B9C3}" srcOrd="4" destOrd="0" presId="urn:microsoft.com/office/officeart/2016/7/layout/RepeatingBendingProcessNew"/>
    <dgm:cxn modelId="{E5F9474F-A43A-4A69-B213-B07CA6ABB9FC}" type="presParOf" srcId="{23CD4BA1-A21C-4621-8028-FBB4B8A4B9C0}" destId="{3F5C0FC3-14D5-42A8-941E-8CABF2DF5630}" srcOrd="5" destOrd="0" presId="urn:microsoft.com/office/officeart/2016/7/layout/RepeatingBendingProcessNew"/>
    <dgm:cxn modelId="{01CBF6F2-FC53-4683-940C-FBBE33863EAE}" type="presParOf" srcId="{3F5C0FC3-14D5-42A8-941E-8CABF2DF5630}" destId="{E3E7832D-032C-42C1-9760-E8461EACC2B5}" srcOrd="0" destOrd="0" presId="urn:microsoft.com/office/officeart/2016/7/layout/RepeatingBendingProcessNew"/>
    <dgm:cxn modelId="{E99BFDC6-8958-4BB9-AB90-59B94F69F4B1}" type="presParOf" srcId="{23CD4BA1-A21C-4621-8028-FBB4B8A4B9C0}" destId="{33BB3C83-D788-4F5B-AEBA-F8F2F85FE5CB}" srcOrd="6" destOrd="0" presId="urn:microsoft.com/office/officeart/2016/7/layout/RepeatingBendingProcessNew"/>
    <dgm:cxn modelId="{5C3BD01A-28E1-477E-ADF9-EB18948DEF1A}" type="presParOf" srcId="{23CD4BA1-A21C-4621-8028-FBB4B8A4B9C0}" destId="{10250DD0-00D1-4905-AE75-96B6E8852403}" srcOrd="7" destOrd="0" presId="urn:microsoft.com/office/officeart/2016/7/layout/RepeatingBendingProcessNew"/>
    <dgm:cxn modelId="{A8E218CF-3354-4BF3-B7A8-4546856C3A17}" type="presParOf" srcId="{10250DD0-00D1-4905-AE75-96B6E8852403}" destId="{3BBDC92B-D5CC-4217-8E2B-032B41F95BBC}" srcOrd="0" destOrd="0" presId="urn:microsoft.com/office/officeart/2016/7/layout/RepeatingBendingProcessNew"/>
    <dgm:cxn modelId="{DF27A6B7-322C-4088-B195-8C4D95415A1A}" type="presParOf" srcId="{23CD4BA1-A21C-4621-8028-FBB4B8A4B9C0}" destId="{BC69A8CC-5F2F-433E-90BE-20A8DB0BECDE}" srcOrd="8" destOrd="0" presId="urn:microsoft.com/office/officeart/2016/7/layout/RepeatingBendingProcessNew"/>
    <dgm:cxn modelId="{A228C42E-9DF9-450C-94B5-83CCE21F0118}" type="presParOf" srcId="{23CD4BA1-A21C-4621-8028-FBB4B8A4B9C0}" destId="{16DC1620-9FFE-4086-814D-3B9D3016A092}" srcOrd="9" destOrd="0" presId="urn:microsoft.com/office/officeart/2016/7/layout/RepeatingBendingProcessNew"/>
    <dgm:cxn modelId="{A8BB0F9E-6438-4DB4-AC58-2AC4C0AB8113}" type="presParOf" srcId="{16DC1620-9FFE-4086-814D-3B9D3016A092}" destId="{CDA4AE99-C4B2-4AAC-9773-E430BE65359A}" srcOrd="0" destOrd="0" presId="urn:microsoft.com/office/officeart/2016/7/layout/RepeatingBendingProcessNew"/>
    <dgm:cxn modelId="{51A41901-06FD-478D-9F76-DE9F913AA627}" type="presParOf" srcId="{23CD4BA1-A21C-4621-8028-FBB4B8A4B9C0}" destId="{6038C2EE-BB20-4EAA-89B0-53CB8B5302F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37F77-A654-40F1-9459-EC315551005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07AE3B-508E-4224-9BB0-BC7491E4352E}">
      <dgm:prSet/>
      <dgm:spPr/>
      <dgm:t>
        <a:bodyPr/>
        <a:lstStyle/>
        <a:p>
          <a:r>
            <a:rPr lang="en-US"/>
            <a:t>Reusable across serverless, containerised, and EC2-based environments.</a:t>
          </a:r>
        </a:p>
      </dgm:t>
    </dgm:pt>
    <dgm:pt modelId="{87ADF5A6-DA11-443C-8E37-C318003F493B}" type="parTrans" cxnId="{F38FA498-ACEA-44B8-80CD-744B1CA2E22A}">
      <dgm:prSet/>
      <dgm:spPr/>
      <dgm:t>
        <a:bodyPr/>
        <a:lstStyle/>
        <a:p>
          <a:endParaRPr lang="en-US"/>
        </a:p>
      </dgm:t>
    </dgm:pt>
    <dgm:pt modelId="{BA181ABC-D293-47AB-AC44-58DD22CE27E2}" type="sibTrans" cxnId="{F38FA498-ACEA-44B8-80CD-744B1CA2E22A}">
      <dgm:prSet/>
      <dgm:spPr/>
      <dgm:t>
        <a:bodyPr/>
        <a:lstStyle/>
        <a:p>
          <a:endParaRPr lang="en-US"/>
        </a:p>
      </dgm:t>
    </dgm:pt>
    <dgm:pt modelId="{97337F60-05BD-42B7-9789-25C423B44804}">
      <dgm:prSet/>
      <dgm:spPr/>
      <dgm:t>
        <a:bodyPr/>
        <a:lstStyle/>
        <a:p>
          <a:r>
            <a:rPr lang="en-US" b="1"/>
            <a:t>Examples:</a:t>
          </a:r>
          <a:endParaRPr lang="en-US"/>
        </a:p>
      </dgm:t>
    </dgm:pt>
    <dgm:pt modelId="{AF966E31-C862-46CA-9EA9-9F9AC609C616}" type="parTrans" cxnId="{103001FA-4140-4711-B1C2-0EFF0EBD728F}">
      <dgm:prSet/>
      <dgm:spPr/>
      <dgm:t>
        <a:bodyPr/>
        <a:lstStyle/>
        <a:p>
          <a:endParaRPr lang="en-US"/>
        </a:p>
      </dgm:t>
    </dgm:pt>
    <dgm:pt modelId="{2A7C288F-2E20-4D9F-ADEA-E5672FD286AA}" type="sibTrans" cxnId="{103001FA-4140-4711-B1C2-0EFF0EBD728F}">
      <dgm:prSet/>
      <dgm:spPr/>
      <dgm:t>
        <a:bodyPr/>
        <a:lstStyle/>
        <a:p>
          <a:endParaRPr lang="en-US"/>
        </a:p>
      </dgm:t>
    </dgm:pt>
    <dgm:pt modelId="{DBE8F795-2E40-4BE4-AE09-A634DB1A796F}">
      <dgm:prSet/>
      <dgm:spPr/>
      <dgm:t>
        <a:bodyPr/>
        <a:lstStyle/>
        <a:p>
          <a:r>
            <a:rPr lang="en-US"/>
            <a:t>E-commerce: Fast deployments</a:t>
          </a:r>
        </a:p>
      </dgm:t>
    </dgm:pt>
    <dgm:pt modelId="{97BCE778-E66B-44C2-B72D-8B6C65F2F0B8}" type="parTrans" cxnId="{B9D4844A-514D-40AB-A538-A8D2DF2345C3}">
      <dgm:prSet/>
      <dgm:spPr/>
      <dgm:t>
        <a:bodyPr/>
        <a:lstStyle/>
        <a:p>
          <a:endParaRPr lang="en-US"/>
        </a:p>
      </dgm:t>
    </dgm:pt>
    <dgm:pt modelId="{A08D0186-3ABC-4B0F-B962-C214E9486171}" type="sibTrans" cxnId="{B9D4844A-514D-40AB-A538-A8D2DF2345C3}">
      <dgm:prSet/>
      <dgm:spPr/>
      <dgm:t>
        <a:bodyPr/>
        <a:lstStyle/>
        <a:p>
          <a:endParaRPr lang="en-US"/>
        </a:p>
      </dgm:t>
    </dgm:pt>
    <dgm:pt modelId="{719B8F74-0CD4-4F4D-80A0-6FDA0AA35587}">
      <dgm:prSet/>
      <dgm:spPr/>
      <dgm:t>
        <a:bodyPr/>
        <a:lstStyle/>
        <a:p>
          <a:r>
            <a:rPr lang="en-US"/>
            <a:t>Finance: Secure &amp; compliant releases</a:t>
          </a:r>
        </a:p>
      </dgm:t>
    </dgm:pt>
    <dgm:pt modelId="{CE3E9D26-E3F7-4B21-B3B1-FC100894B692}" type="parTrans" cxnId="{FA7A3AFC-A24B-426C-B161-FA91E8BCB567}">
      <dgm:prSet/>
      <dgm:spPr/>
      <dgm:t>
        <a:bodyPr/>
        <a:lstStyle/>
        <a:p>
          <a:endParaRPr lang="en-US"/>
        </a:p>
      </dgm:t>
    </dgm:pt>
    <dgm:pt modelId="{54ECD784-12E1-462D-A9D5-A9990CEBE1F3}" type="sibTrans" cxnId="{FA7A3AFC-A24B-426C-B161-FA91E8BCB567}">
      <dgm:prSet/>
      <dgm:spPr/>
      <dgm:t>
        <a:bodyPr/>
        <a:lstStyle/>
        <a:p>
          <a:endParaRPr lang="en-US"/>
        </a:p>
      </dgm:t>
    </dgm:pt>
    <dgm:pt modelId="{7CB89DC4-E8C7-44EF-B4E7-CAB03B625533}">
      <dgm:prSet/>
      <dgm:spPr/>
      <dgm:t>
        <a:bodyPr/>
        <a:lstStyle/>
        <a:p>
          <a:r>
            <a:rPr lang="en-US"/>
            <a:t>Healthcare: HIPAA-ready rollouts</a:t>
          </a:r>
        </a:p>
      </dgm:t>
    </dgm:pt>
    <dgm:pt modelId="{EFE89D9C-0AE7-4A4C-854C-18F86CFB4786}" type="parTrans" cxnId="{40CB33F1-F5C8-41E4-93A8-6559FC3DA96B}">
      <dgm:prSet/>
      <dgm:spPr/>
      <dgm:t>
        <a:bodyPr/>
        <a:lstStyle/>
        <a:p>
          <a:endParaRPr lang="en-US"/>
        </a:p>
      </dgm:t>
    </dgm:pt>
    <dgm:pt modelId="{2A614363-4F55-4500-B79E-5A0D37C737C4}" type="sibTrans" cxnId="{40CB33F1-F5C8-41E4-93A8-6559FC3DA96B}">
      <dgm:prSet/>
      <dgm:spPr/>
      <dgm:t>
        <a:bodyPr/>
        <a:lstStyle/>
        <a:p>
          <a:endParaRPr lang="en-US"/>
        </a:p>
      </dgm:t>
    </dgm:pt>
    <dgm:pt modelId="{651F5A28-C331-4591-A36F-B2A02BDBC834}">
      <dgm:prSet/>
      <dgm:spPr/>
      <dgm:t>
        <a:bodyPr/>
        <a:lstStyle/>
        <a:p>
          <a:r>
            <a:rPr lang="en-US"/>
            <a:t>SaaS: Continuous feature delivery</a:t>
          </a:r>
        </a:p>
      </dgm:t>
    </dgm:pt>
    <dgm:pt modelId="{EE076CC1-13E4-4497-8BC5-859D7C4058D1}" type="parTrans" cxnId="{BF8C99B1-20E6-48D3-ADC8-5F24EDC98FF0}">
      <dgm:prSet/>
      <dgm:spPr/>
      <dgm:t>
        <a:bodyPr/>
        <a:lstStyle/>
        <a:p>
          <a:endParaRPr lang="en-US"/>
        </a:p>
      </dgm:t>
    </dgm:pt>
    <dgm:pt modelId="{2AD77EFF-6F02-4738-B4E9-ED763998A61A}" type="sibTrans" cxnId="{BF8C99B1-20E6-48D3-ADC8-5F24EDC98FF0}">
      <dgm:prSet/>
      <dgm:spPr/>
      <dgm:t>
        <a:bodyPr/>
        <a:lstStyle/>
        <a:p>
          <a:endParaRPr lang="en-US"/>
        </a:p>
      </dgm:t>
    </dgm:pt>
    <dgm:pt modelId="{ED4276FD-757A-40D2-9376-8DD164D621A8}" type="pres">
      <dgm:prSet presAssocID="{D0637F77-A654-40F1-9459-EC31555100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CCAC45-9C94-406E-9EDB-1CCA87CCFC06}" type="pres">
      <dgm:prSet presAssocID="{7907AE3B-508E-4224-9BB0-BC7491E4352E}" presName="hierRoot1" presStyleCnt="0">
        <dgm:presLayoutVars>
          <dgm:hierBranch val="init"/>
        </dgm:presLayoutVars>
      </dgm:prSet>
      <dgm:spPr/>
    </dgm:pt>
    <dgm:pt modelId="{C5A735BC-0312-45DC-A628-41C2320D73AC}" type="pres">
      <dgm:prSet presAssocID="{7907AE3B-508E-4224-9BB0-BC7491E4352E}" presName="rootComposite1" presStyleCnt="0"/>
      <dgm:spPr/>
    </dgm:pt>
    <dgm:pt modelId="{1D7F732F-C761-410E-9DEF-BB3AFF6D8140}" type="pres">
      <dgm:prSet presAssocID="{7907AE3B-508E-4224-9BB0-BC7491E4352E}" presName="rootText1" presStyleLbl="node0" presStyleIdx="0" presStyleCnt="2">
        <dgm:presLayoutVars>
          <dgm:chPref val="3"/>
        </dgm:presLayoutVars>
      </dgm:prSet>
      <dgm:spPr/>
    </dgm:pt>
    <dgm:pt modelId="{E260AB10-C290-43F2-9EDF-402BEC18BA8B}" type="pres">
      <dgm:prSet presAssocID="{7907AE3B-508E-4224-9BB0-BC7491E4352E}" presName="rootConnector1" presStyleLbl="node1" presStyleIdx="0" presStyleCnt="0"/>
      <dgm:spPr/>
    </dgm:pt>
    <dgm:pt modelId="{AC5FC79D-721D-41E3-9DA7-817C7CF816D8}" type="pres">
      <dgm:prSet presAssocID="{7907AE3B-508E-4224-9BB0-BC7491E4352E}" presName="hierChild2" presStyleCnt="0"/>
      <dgm:spPr/>
    </dgm:pt>
    <dgm:pt modelId="{436BD648-90B7-44CB-B635-EA4265F00475}" type="pres">
      <dgm:prSet presAssocID="{7907AE3B-508E-4224-9BB0-BC7491E4352E}" presName="hierChild3" presStyleCnt="0"/>
      <dgm:spPr/>
    </dgm:pt>
    <dgm:pt modelId="{A02E0D7A-DE33-44D8-AA9C-2055C255C0B4}" type="pres">
      <dgm:prSet presAssocID="{97337F60-05BD-42B7-9789-25C423B44804}" presName="hierRoot1" presStyleCnt="0">
        <dgm:presLayoutVars>
          <dgm:hierBranch val="init"/>
        </dgm:presLayoutVars>
      </dgm:prSet>
      <dgm:spPr/>
    </dgm:pt>
    <dgm:pt modelId="{22F613C8-8FE6-48F9-8ABC-22E69A9CFAF9}" type="pres">
      <dgm:prSet presAssocID="{97337F60-05BD-42B7-9789-25C423B44804}" presName="rootComposite1" presStyleCnt="0"/>
      <dgm:spPr/>
    </dgm:pt>
    <dgm:pt modelId="{75A1440C-369B-48A0-872F-0E396BD3AC3D}" type="pres">
      <dgm:prSet presAssocID="{97337F60-05BD-42B7-9789-25C423B44804}" presName="rootText1" presStyleLbl="node0" presStyleIdx="1" presStyleCnt="2">
        <dgm:presLayoutVars>
          <dgm:chPref val="3"/>
        </dgm:presLayoutVars>
      </dgm:prSet>
      <dgm:spPr/>
    </dgm:pt>
    <dgm:pt modelId="{7B6F200E-0C3E-4904-BB7F-B7F081679BA3}" type="pres">
      <dgm:prSet presAssocID="{97337F60-05BD-42B7-9789-25C423B44804}" presName="rootConnector1" presStyleLbl="node1" presStyleIdx="0" presStyleCnt="0"/>
      <dgm:spPr/>
    </dgm:pt>
    <dgm:pt modelId="{8D3F1556-F0CA-4A80-B980-ACED6674CA6B}" type="pres">
      <dgm:prSet presAssocID="{97337F60-05BD-42B7-9789-25C423B44804}" presName="hierChild2" presStyleCnt="0"/>
      <dgm:spPr/>
    </dgm:pt>
    <dgm:pt modelId="{33008D92-B452-4FDB-8C13-BF6E32F63B08}" type="pres">
      <dgm:prSet presAssocID="{97BCE778-E66B-44C2-B72D-8B6C65F2F0B8}" presName="Name64" presStyleLbl="parChTrans1D2" presStyleIdx="0" presStyleCnt="4"/>
      <dgm:spPr/>
    </dgm:pt>
    <dgm:pt modelId="{107F6046-745D-4E3E-A898-3B926B3529DD}" type="pres">
      <dgm:prSet presAssocID="{DBE8F795-2E40-4BE4-AE09-A634DB1A796F}" presName="hierRoot2" presStyleCnt="0">
        <dgm:presLayoutVars>
          <dgm:hierBranch val="init"/>
        </dgm:presLayoutVars>
      </dgm:prSet>
      <dgm:spPr/>
    </dgm:pt>
    <dgm:pt modelId="{AB159381-B808-47D1-9836-AB4046F0859A}" type="pres">
      <dgm:prSet presAssocID="{DBE8F795-2E40-4BE4-AE09-A634DB1A796F}" presName="rootComposite" presStyleCnt="0"/>
      <dgm:spPr/>
    </dgm:pt>
    <dgm:pt modelId="{7BDB4F54-2C63-4282-A01D-AB4193A03358}" type="pres">
      <dgm:prSet presAssocID="{DBE8F795-2E40-4BE4-AE09-A634DB1A796F}" presName="rootText" presStyleLbl="node2" presStyleIdx="0" presStyleCnt="4">
        <dgm:presLayoutVars>
          <dgm:chPref val="3"/>
        </dgm:presLayoutVars>
      </dgm:prSet>
      <dgm:spPr/>
    </dgm:pt>
    <dgm:pt modelId="{F036197D-5108-408E-B4E0-0B7FD882A3C5}" type="pres">
      <dgm:prSet presAssocID="{DBE8F795-2E40-4BE4-AE09-A634DB1A796F}" presName="rootConnector" presStyleLbl="node2" presStyleIdx="0" presStyleCnt="4"/>
      <dgm:spPr/>
    </dgm:pt>
    <dgm:pt modelId="{5564FD9D-EF82-4DBE-BFC2-83318A043146}" type="pres">
      <dgm:prSet presAssocID="{DBE8F795-2E40-4BE4-AE09-A634DB1A796F}" presName="hierChild4" presStyleCnt="0"/>
      <dgm:spPr/>
    </dgm:pt>
    <dgm:pt modelId="{BD920618-CD81-404F-9AF3-3B670DF9A86A}" type="pres">
      <dgm:prSet presAssocID="{DBE8F795-2E40-4BE4-AE09-A634DB1A796F}" presName="hierChild5" presStyleCnt="0"/>
      <dgm:spPr/>
    </dgm:pt>
    <dgm:pt modelId="{15B43DBB-F57D-4AE8-9333-B35EF2F913E3}" type="pres">
      <dgm:prSet presAssocID="{CE3E9D26-E3F7-4B21-B3B1-FC100894B692}" presName="Name64" presStyleLbl="parChTrans1D2" presStyleIdx="1" presStyleCnt="4"/>
      <dgm:spPr/>
    </dgm:pt>
    <dgm:pt modelId="{454F19C9-24A4-4561-88B4-6B931C762261}" type="pres">
      <dgm:prSet presAssocID="{719B8F74-0CD4-4F4D-80A0-6FDA0AA35587}" presName="hierRoot2" presStyleCnt="0">
        <dgm:presLayoutVars>
          <dgm:hierBranch val="init"/>
        </dgm:presLayoutVars>
      </dgm:prSet>
      <dgm:spPr/>
    </dgm:pt>
    <dgm:pt modelId="{AB2B02CE-BB94-4063-A705-02AC54EAEE7D}" type="pres">
      <dgm:prSet presAssocID="{719B8F74-0CD4-4F4D-80A0-6FDA0AA35587}" presName="rootComposite" presStyleCnt="0"/>
      <dgm:spPr/>
    </dgm:pt>
    <dgm:pt modelId="{CEA2B91D-261B-452C-AE20-0DBA3B8E8FC9}" type="pres">
      <dgm:prSet presAssocID="{719B8F74-0CD4-4F4D-80A0-6FDA0AA35587}" presName="rootText" presStyleLbl="node2" presStyleIdx="1" presStyleCnt="4">
        <dgm:presLayoutVars>
          <dgm:chPref val="3"/>
        </dgm:presLayoutVars>
      </dgm:prSet>
      <dgm:spPr/>
    </dgm:pt>
    <dgm:pt modelId="{3F90322A-EB55-4E6D-B5D5-7ABEE5DEFF6A}" type="pres">
      <dgm:prSet presAssocID="{719B8F74-0CD4-4F4D-80A0-6FDA0AA35587}" presName="rootConnector" presStyleLbl="node2" presStyleIdx="1" presStyleCnt="4"/>
      <dgm:spPr/>
    </dgm:pt>
    <dgm:pt modelId="{2F95E2BA-BA22-4C7B-8205-CA03FFB3F399}" type="pres">
      <dgm:prSet presAssocID="{719B8F74-0CD4-4F4D-80A0-6FDA0AA35587}" presName="hierChild4" presStyleCnt="0"/>
      <dgm:spPr/>
    </dgm:pt>
    <dgm:pt modelId="{ECED2407-A5B4-485B-8F45-D8375A3C86A0}" type="pres">
      <dgm:prSet presAssocID="{719B8F74-0CD4-4F4D-80A0-6FDA0AA35587}" presName="hierChild5" presStyleCnt="0"/>
      <dgm:spPr/>
    </dgm:pt>
    <dgm:pt modelId="{E2478684-B8FA-4591-AC70-05A5318397D4}" type="pres">
      <dgm:prSet presAssocID="{EFE89D9C-0AE7-4A4C-854C-18F86CFB4786}" presName="Name64" presStyleLbl="parChTrans1D2" presStyleIdx="2" presStyleCnt="4"/>
      <dgm:spPr/>
    </dgm:pt>
    <dgm:pt modelId="{E2CF30C1-0BBD-427B-B322-7ED80DAEBD11}" type="pres">
      <dgm:prSet presAssocID="{7CB89DC4-E8C7-44EF-B4E7-CAB03B625533}" presName="hierRoot2" presStyleCnt="0">
        <dgm:presLayoutVars>
          <dgm:hierBranch val="init"/>
        </dgm:presLayoutVars>
      </dgm:prSet>
      <dgm:spPr/>
    </dgm:pt>
    <dgm:pt modelId="{738EAFF6-F187-4D62-9B12-073FA058759B}" type="pres">
      <dgm:prSet presAssocID="{7CB89DC4-E8C7-44EF-B4E7-CAB03B625533}" presName="rootComposite" presStyleCnt="0"/>
      <dgm:spPr/>
    </dgm:pt>
    <dgm:pt modelId="{2ADAB099-9602-4AC9-92A9-BFDEE675AAE4}" type="pres">
      <dgm:prSet presAssocID="{7CB89DC4-E8C7-44EF-B4E7-CAB03B625533}" presName="rootText" presStyleLbl="node2" presStyleIdx="2" presStyleCnt="4">
        <dgm:presLayoutVars>
          <dgm:chPref val="3"/>
        </dgm:presLayoutVars>
      </dgm:prSet>
      <dgm:spPr/>
    </dgm:pt>
    <dgm:pt modelId="{10D91ABA-5D38-42DE-88DA-D7C80BEB099F}" type="pres">
      <dgm:prSet presAssocID="{7CB89DC4-E8C7-44EF-B4E7-CAB03B625533}" presName="rootConnector" presStyleLbl="node2" presStyleIdx="2" presStyleCnt="4"/>
      <dgm:spPr/>
    </dgm:pt>
    <dgm:pt modelId="{5DADF359-E837-4019-8813-1E8445E8E2BA}" type="pres">
      <dgm:prSet presAssocID="{7CB89DC4-E8C7-44EF-B4E7-CAB03B625533}" presName="hierChild4" presStyleCnt="0"/>
      <dgm:spPr/>
    </dgm:pt>
    <dgm:pt modelId="{065E2A03-1E7D-43F5-A16B-AB2F91FB4C26}" type="pres">
      <dgm:prSet presAssocID="{7CB89DC4-E8C7-44EF-B4E7-CAB03B625533}" presName="hierChild5" presStyleCnt="0"/>
      <dgm:spPr/>
    </dgm:pt>
    <dgm:pt modelId="{7039F0D9-A61F-47A3-AAAA-586508DBFAF6}" type="pres">
      <dgm:prSet presAssocID="{EE076CC1-13E4-4497-8BC5-859D7C4058D1}" presName="Name64" presStyleLbl="parChTrans1D2" presStyleIdx="3" presStyleCnt="4"/>
      <dgm:spPr/>
    </dgm:pt>
    <dgm:pt modelId="{64D8C9EA-F939-4F0E-9791-E0B25DDA20DD}" type="pres">
      <dgm:prSet presAssocID="{651F5A28-C331-4591-A36F-B2A02BDBC834}" presName="hierRoot2" presStyleCnt="0">
        <dgm:presLayoutVars>
          <dgm:hierBranch val="init"/>
        </dgm:presLayoutVars>
      </dgm:prSet>
      <dgm:spPr/>
    </dgm:pt>
    <dgm:pt modelId="{587953C2-AB01-406C-B643-90BA9CDEEC0C}" type="pres">
      <dgm:prSet presAssocID="{651F5A28-C331-4591-A36F-B2A02BDBC834}" presName="rootComposite" presStyleCnt="0"/>
      <dgm:spPr/>
    </dgm:pt>
    <dgm:pt modelId="{3A7380B2-33F3-485E-A66A-4892D37ECBE6}" type="pres">
      <dgm:prSet presAssocID="{651F5A28-C331-4591-A36F-B2A02BDBC834}" presName="rootText" presStyleLbl="node2" presStyleIdx="3" presStyleCnt="4">
        <dgm:presLayoutVars>
          <dgm:chPref val="3"/>
        </dgm:presLayoutVars>
      </dgm:prSet>
      <dgm:spPr/>
    </dgm:pt>
    <dgm:pt modelId="{0F44287B-483A-4B98-AE1A-741223E37699}" type="pres">
      <dgm:prSet presAssocID="{651F5A28-C331-4591-A36F-B2A02BDBC834}" presName="rootConnector" presStyleLbl="node2" presStyleIdx="3" presStyleCnt="4"/>
      <dgm:spPr/>
    </dgm:pt>
    <dgm:pt modelId="{B68F152E-5463-4DD7-B204-54E9AC416E32}" type="pres">
      <dgm:prSet presAssocID="{651F5A28-C331-4591-A36F-B2A02BDBC834}" presName="hierChild4" presStyleCnt="0"/>
      <dgm:spPr/>
    </dgm:pt>
    <dgm:pt modelId="{E5B332D0-B2E4-4BB2-B8F4-56E8E3E25FCC}" type="pres">
      <dgm:prSet presAssocID="{651F5A28-C331-4591-A36F-B2A02BDBC834}" presName="hierChild5" presStyleCnt="0"/>
      <dgm:spPr/>
    </dgm:pt>
    <dgm:pt modelId="{D047241E-F115-44A5-9448-86B0BB6C0136}" type="pres">
      <dgm:prSet presAssocID="{97337F60-05BD-42B7-9789-25C423B44804}" presName="hierChild3" presStyleCnt="0"/>
      <dgm:spPr/>
    </dgm:pt>
  </dgm:ptLst>
  <dgm:cxnLst>
    <dgm:cxn modelId="{DD5C110C-3F98-4DC9-ABCE-E36DA5171441}" type="presOf" srcId="{651F5A28-C331-4591-A36F-B2A02BDBC834}" destId="{3A7380B2-33F3-485E-A66A-4892D37ECBE6}" srcOrd="0" destOrd="0" presId="urn:microsoft.com/office/officeart/2009/3/layout/HorizontalOrganizationChart"/>
    <dgm:cxn modelId="{01744C0C-3FB1-419D-864C-F0A17DF285DE}" type="presOf" srcId="{7907AE3B-508E-4224-9BB0-BC7491E4352E}" destId="{1D7F732F-C761-410E-9DEF-BB3AFF6D8140}" srcOrd="0" destOrd="0" presId="urn:microsoft.com/office/officeart/2009/3/layout/HorizontalOrganizationChart"/>
    <dgm:cxn modelId="{88464A16-29C5-4538-A01F-2B11C21B1F8D}" type="presOf" srcId="{EE076CC1-13E4-4497-8BC5-859D7C4058D1}" destId="{7039F0D9-A61F-47A3-AAAA-586508DBFAF6}" srcOrd="0" destOrd="0" presId="urn:microsoft.com/office/officeart/2009/3/layout/HorizontalOrganizationChart"/>
    <dgm:cxn modelId="{247C3D1D-40C8-4A85-91F6-F8C85AEA9555}" type="presOf" srcId="{DBE8F795-2E40-4BE4-AE09-A634DB1A796F}" destId="{F036197D-5108-408E-B4E0-0B7FD882A3C5}" srcOrd="1" destOrd="0" presId="urn:microsoft.com/office/officeart/2009/3/layout/HorizontalOrganizationChart"/>
    <dgm:cxn modelId="{9340F433-AD49-40DA-A2E8-DB6911DCB2A2}" type="presOf" srcId="{EFE89D9C-0AE7-4A4C-854C-18F86CFB4786}" destId="{E2478684-B8FA-4591-AC70-05A5318397D4}" srcOrd="0" destOrd="0" presId="urn:microsoft.com/office/officeart/2009/3/layout/HorizontalOrganizationChart"/>
    <dgm:cxn modelId="{A7CC9E3D-FBD6-4E08-8DB6-41649FB458B1}" type="presOf" srcId="{7CB89DC4-E8C7-44EF-B4E7-CAB03B625533}" destId="{10D91ABA-5D38-42DE-88DA-D7C80BEB099F}" srcOrd="1" destOrd="0" presId="urn:microsoft.com/office/officeart/2009/3/layout/HorizontalOrganizationChart"/>
    <dgm:cxn modelId="{C207D55B-049A-4C83-95CA-C2B77728DE47}" type="presOf" srcId="{7907AE3B-508E-4224-9BB0-BC7491E4352E}" destId="{E260AB10-C290-43F2-9EDF-402BEC18BA8B}" srcOrd="1" destOrd="0" presId="urn:microsoft.com/office/officeart/2009/3/layout/HorizontalOrganizationChart"/>
    <dgm:cxn modelId="{D9D48461-3FA2-4136-B410-45FF12854F55}" type="presOf" srcId="{97337F60-05BD-42B7-9789-25C423B44804}" destId="{7B6F200E-0C3E-4904-BB7F-B7F081679BA3}" srcOrd="1" destOrd="0" presId="urn:microsoft.com/office/officeart/2009/3/layout/HorizontalOrganizationChart"/>
    <dgm:cxn modelId="{2668E362-C845-4BD1-B812-65E244FD2F9D}" type="presOf" srcId="{D0637F77-A654-40F1-9459-EC315551005E}" destId="{ED4276FD-757A-40D2-9376-8DD164D621A8}" srcOrd="0" destOrd="0" presId="urn:microsoft.com/office/officeart/2009/3/layout/HorizontalOrganizationChart"/>
    <dgm:cxn modelId="{67290546-704A-4D79-898C-59AFA9947927}" type="presOf" srcId="{719B8F74-0CD4-4F4D-80A0-6FDA0AA35587}" destId="{CEA2B91D-261B-452C-AE20-0DBA3B8E8FC9}" srcOrd="0" destOrd="0" presId="urn:microsoft.com/office/officeart/2009/3/layout/HorizontalOrganizationChart"/>
    <dgm:cxn modelId="{B9D4844A-514D-40AB-A538-A8D2DF2345C3}" srcId="{97337F60-05BD-42B7-9789-25C423B44804}" destId="{DBE8F795-2E40-4BE4-AE09-A634DB1A796F}" srcOrd="0" destOrd="0" parTransId="{97BCE778-E66B-44C2-B72D-8B6C65F2F0B8}" sibTransId="{A08D0186-3ABC-4B0F-B962-C214E9486171}"/>
    <dgm:cxn modelId="{7798816B-5FDD-42E8-96F9-1DAAD2DCAD5A}" type="presOf" srcId="{651F5A28-C331-4591-A36F-B2A02BDBC834}" destId="{0F44287B-483A-4B98-AE1A-741223E37699}" srcOrd="1" destOrd="0" presId="urn:microsoft.com/office/officeart/2009/3/layout/HorizontalOrganizationChart"/>
    <dgm:cxn modelId="{5A2EB551-D3B3-420D-95B3-02A48CEEFE04}" type="presOf" srcId="{7CB89DC4-E8C7-44EF-B4E7-CAB03B625533}" destId="{2ADAB099-9602-4AC9-92A9-BFDEE675AAE4}" srcOrd="0" destOrd="0" presId="urn:microsoft.com/office/officeart/2009/3/layout/HorizontalOrganizationChart"/>
    <dgm:cxn modelId="{F414A88A-2A70-40C6-916D-D91B144371E7}" type="presOf" srcId="{CE3E9D26-E3F7-4B21-B3B1-FC100894B692}" destId="{15B43DBB-F57D-4AE8-9333-B35EF2F913E3}" srcOrd="0" destOrd="0" presId="urn:microsoft.com/office/officeart/2009/3/layout/HorizontalOrganizationChart"/>
    <dgm:cxn modelId="{014DD88E-632D-4FF7-B0B3-74D879D86527}" type="presOf" srcId="{DBE8F795-2E40-4BE4-AE09-A634DB1A796F}" destId="{7BDB4F54-2C63-4282-A01D-AB4193A03358}" srcOrd="0" destOrd="0" presId="urn:microsoft.com/office/officeart/2009/3/layout/HorizontalOrganizationChart"/>
    <dgm:cxn modelId="{F38FA498-ACEA-44B8-80CD-744B1CA2E22A}" srcId="{D0637F77-A654-40F1-9459-EC315551005E}" destId="{7907AE3B-508E-4224-9BB0-BC7491E4352E}" srcOrd="0" destOrd="0" parTransId="{87ADF5A6-DA11-443C-8E37-C318003F493B}" sibTransId="{BA181ABC-D293-47AB-AC44-58DD22CE27E2}"/>
    <dgm:cxn modelId="{BF8C99B1-20E6-48D3-ADC8-5F24EDC98FF0}" srcId="{97337F60-05BD-42B7-9789-25C423B44804}" destId="{651F5A28-C331-4591-A36F-B2A02BDBC834}" srcOrd="3" destOrd="0" parTransId="{EE076CC1-13E4-4497-8BC5-859D7C4058D1}" sibTransId="{2AD77EFF-6F02-4738-B4E9-ED763998A61A}"/>
    <dgm:cxn modelId="{DBB6FEC4-CDA6-4368-9F00-B6EBF7CBD4D9}" type="presOf" srcId="{719B8F74-0CD4-4F4D-80A0-6FDA0AA35587}" destId="{3F90322A-EB55-4E6D-B5D5-7ABEE5DEFF6A}" srcOrd="1" destOrd="0" presId="urn:microsoft.com/office/officeart/2009/3/layout/HorizontalOrganizationChart"/>
    <dgm:cxn modelId="{54C657D5-3149-4795-8AFB-188984098321}" type="presOf" srcId="{97337F60-05BD-42B7-9789-25C423B44804}" destId="{75A1440C-369B-48A0-872F-0E396BD3AC3D}" srcOrd="0" destOrd="0" presId="urn:microsoft.com/office/officeart/2009/3/layout/HorizontalOrganizationChart"/>
    <dgm:cxn modelId="{40CB33F1-F5C8-41E4-93A8-6559FC3DA96B}" srcId="{97337F60-05BD-42B7-9789-25C423B44804}" destId="{7CB89DC4-E8C7-44EF-B4E7-CAB03B625533}" srcOrd="2" destOrd="0" parTransId="{EFE89D9C-0AE7-4A4C-854C-18F86CFB4786}" sibTransId="{2A614363-4F55-4500-B79E-5A0D37C737C4}"/>
    <dgm:cxn modelId="{22CE69F1-EC02-4806-84B1-005087B63B82}" type="presOf" srcId="{97BCE778-E66B-44C2-B72D-8B6C65F2F0B8}" destId="{33008D92-B452-4FDB-8C13-BF6E32F63B08}" srcOrd="0" destOrd="0" presId="urn:microsoft.com/office/officeart/2009/3/layout/HorizontalOrganizationChart"/>
    <dgm:cxn modelId="{103001FA-4140-4711-B1C2-0EFF0EBD728F}" srcId="{D0637F77-A654-40F1-9459-EC315551005E}" destId="{97337F60-05BD-42B7-9789-25C423B44804}" srcOrd="1" destOrd="0" parTransId="{AF966E31-C862-46CA-9EA9-9F9AC609C616}" sibTransId="{2A7C288F-2E20-4D9F-ADEA-E5672FD286AA}"/>
    <dgm:cxn modelId="{FA7A3AFC-A24B-426C-B161-FA91E8BCB567}" srcId="{97337F60-05BD-42B7-9789-25C423B44804}" destId="{719B8F74-0CD4-4F4D-80A0-6FDA0AA35587}" srcOrd="1" destOrd="0" parTransId="{CE3E9D26-E3F7-4B21-B3B1-FC100894B692}" sibTransId="{54ECD784-12E1-462D-A9D5-A9990CEBE1F3}"/>
    <dgm:cxn modelId="{61EFD0E9-79AE-408D-8AE0-642A6542A904}" type="presParOf" srcId="{ED4276FD-757A-40D2-9376-8DD164D621A8}" destId="{6BCCAC45-9C94-406E-9EDB-1CCA87CCFC06}" srcOrd="0" destOrd="0" presId="urn:microsoft.com/office/officeart/2009/3/layout/HorizontalOrganizationChart"/>
    <dgm:cxn modelId="{70B8E80C-EE75-48F5-A7CA-23BF3127E226}" type="presParOf" srcId="{6BCCAC45-9C94-406E-9EDB-1CCA87CCFC06}" destId="{C5A735BC-0312-45DC-A628-41C2320D73AC}" srcOrd="0" destOrd="0" presId="urn:microsoft.com/office/officeart/2009/3/layout/HorizontalOrganizationChart"/>
    <dgm:cxn modelId="{8894F634-9720-4604-9E06-4D5BD240D142}" type="presParOf" srcId="{C5A735BC-0312-45DC-A628-41C2320D73AC}" destId="{1D7F732F-C761-410E-9DEF-BB3AFF6D8140}" srcOrd="0" destOrd="0" presId="urn:microsoft.com/office/officeart/2009/3/layout/HorizontalOrganizationChart"/>
    <dgm:cxn modelId="{1A598655-286F-4F41-BFD1-48C9525C5AC6}" type="presParOf" srcId="{C5A735BC-0312-45DC-A628-41C2320D73AC}" destId="{E260AB10-C290-43F2-9EDF-402BEC18BA8B}" srcOrd="1" destOrd="0" presId="urn:microsoft.com/office/officeart/2009/3/layout/HorizontalOrganizationChart"/>
    <dgm:cxn modelId="{A7FBECBC-7391-4361-BC0D-2D6EF9B6B652}" type="presParOf" srcId="{6BCCAC45-9C94-406E-9EDB-1CCA87CCFC06}" destId="{AC5FC79D-721D-41E3-9DA7-817C7CF816D8}" srcOrd="1" destOrd="0" presId="urn:microsoft.com/office/officeart/2009/3/layout/HorizontalOrganizationChart"/>
    <dgm:cxn modelId="{31448E10-5AF9-483E-B317-731A5401E243}" type="presParOf" srcId="{6BCCAC45-9C94-406E-9EDB-1CCA87CCFC06}" destId="{436BD648-90B7-44CB-B635-EA4265F00475}" srcOrd="2" destOrd="0" presId="urn:microsoft.com/office/officeart/2009/3/layout/HorizontalOrganizationChart"/>
    <dgm:cxn modelId="{48DE595E-348E-4356-BE3E-AB52520C09CE}" type="presParOf" srcId="{ED4276FD-757A-40D2-9376-8DD164D621A8}" destId="{A02E0D7A-DE33-44D8-AA9C-2055C255C0B4}" srcOrd="1" destOrd="0" presId="urn:microsoft.com/office/officeart/2009/3/layout/HorizontalOrganizationChart"/>
    <dgm:cxn modelId="{484F32CB-A2CA-4514-8C17-1D08BA0C52FB}" type="presParOf" srcId="{A02E0D7A-DE33-44D8-AA9C-2055C255C0B4}" destId="{22F613C8-8FE6-48F9-8ABC-22E69A9CFAF9}" srcOrd="0" destOrd="0" presId="urn:microsoft.com/office/officeart/2009/3/layout/HorizontalOrganizationChart"/>
    <dgm:cxn modelId="{8BD4F830-A1B8-4A51-8CAA-D5819F0F87B9}" type="presParOf" srcId="{22F613C8-8FE6-48F9-8ABC-22E69A9CFAF9}" destId="{75A1440C-369B-48A0-872F-0E396BD3AC3D}" srcOrd="0" destOrd="0" presId="urn:microsoft.com/office/officeart/2009/3/layout/HorizontalOrganizationChart"/>
    <dgm:cxn modelId="{3FA412E7-A501-4239-9DA2-7C4EB98C532E}" type="presParOf" srcId="{22F613C8-8FE6-48F9-8ABC-22E69A9CFAF9}" destId="{7B6F200E-0C3E-4904-BB7F-B7F081679BA3}" srcOrd="1" destOrd="0" presId="urn:microsoft.com/office/officeart/2009/3/layout/HorizontalOrganizationChart"/>
    <dgm:cxn modelId="{23ED9021-8FA2-4665-B724-B6D10CA37754}" type="presParOf" srcId="{A02E0D7A-DE33-44D8-AA9C-2055C255C0B4}" destId="{8D3F1556-F0CA-4A80-B980-ACED6674CA6B}" srcOrd="1" destOrd="0" presId="urn:microsoft.com/office/officeart/2009/3/layout/HorizontalOrganizationChart"/>
    <dgm:cxn modelId="{661BC1CF-3742-4E31-902A-E7F3BBCC5B65}" type="presParOf" srcId="{8D3F1556-F0CA-4A80-B980-ACED6674CA6B}" destId="{33008D92-B452-4FDB-8C13-BF6E32F63B08}" srcOrd="0" destOrd="0" presId="urn:microsoft.com/office/officeart/2009/3/layout/HorizontalOrganizationChart"/>
    <dgm:cxn modelId="{29E5DA13-8002-43D7-B45F-3C988097432A}" type="presParOf" srcId="{8D3F1556-F0CA-4A80-B980-ACED6674CA6B}" destId="{107F6046-745D-4E3E-A898-3B926B3529DD}" srcOrd="1" destOrd="0" presId="urn:microsoft.com/office/officeart/2009/3/layout/HorizontalOrganizationChart"/>
    <dgm:cxn modelId="{55E02EC0-1E0E-4C8E-8CB9-3750B228CC76}" type="presParOf" srcId="{107F6046-745D-4E3E-A898-3B926B3529DD}" destId="{AB159381-B808-47D1-9836-AB4046F0859A}" srcOrd="0" destOrd="0" presId="urn:microsoft.com/office/officeart/2009/3/layout/HorizontalOrganizationChart"/>
    <dgm:cxn modelId="{C020F8AE-6C6F-4092-A1C3-8F549D20A6DC}" type="presParOf" srcId="{AB159381-B808-47D1-9836-AB4046F0859A}" destId="{7BDB4F54-2C63-4282-A01D-AB4193A03358}" srcOrd="0" destOrd="0" presId="urn:microsoft.com/office/officeart/2009/3/layout/HorizontalOrganizationChart"/>
    <dgm:cxn modelId="{AD31E1ED-C156-4E28-9150-538A8327E812}" type="presParOf" srcId="{AB159381-B808-47D1-9836-AB4046F0859A}" destId="{F036197D-5108-408E-B4E0-0B7FD882A3C5}" srcOrd="1" destOrd="0" presId="urn:microsoft.com/office/officeart/2009/3/layout/HorizontalOrganizationChart"/>
    <dgm:cxn modelId="{F6542121-10ED-4F98-99F1-C67A66C69369}" type="presParOf" srcId="{107F6046-745D-4E3E-A898-3B926B3529DD}" destId="{5564FD9D-EF82-4DBE-BFC2-83318A043146}" srcOrd="1" destOrd="0" presId="urn:microsoft.com/office/officeart/2009/3/layout/HorizontalOrganizationChart"/>
    <dgm:cxn modelId="{F01FA659-A220-4BE1-BB1B-38B18F68F97D}" type="presParOf" srcId="{107F6046-745D-4E3E-A898-3B926B3529DD}" destId="{BD920618-CD81-404F-9AF3-3B670DF9A86A}" srcOrd="2" destOrd="0" presId="urn:microsoft.com/office/officeart/2009/3/layout/HorizontalOrganizationChart"/>
    <dgm:cxn modelId="{CAAC3048-B353-4753-9CAB-346561DCC1D5}" type="presParOf" srcId="{8D3F1556-F0CA-4A80-B980-ACED6674CA6B}" destId="{15B43DBB-F57D-4AE8-9333-B35EF2F913E3}" srcOrd="2" destOrd="0" presId="urn:microsoft.com/office/officeart/2009/3/layout/HorizontalOrganizationChart"/>
    <dgm:cxn modelId="{412EF94B-1F06-4685-B81B-8D6C87DB3D3A}" type="presParOf" srcId="{8D3F1556-F0CA-4A80-B980-ACED6674CA6B}" destId="{454F19C9-24A4-4561-88B4-6B931C762261}" srcOrd="3" destOrd="0" presId="urn:microsoft.com/office/officeart/2009/3/layout/HorizontalOrganizationChart"/>
    <dgm:cxn modelId="{E15320DC-0512-4E9B-8C85-B24B7D044ECB}" type="presParOf" srcId="{454F19C9-24A4-4561-88B4-6B931C762261}" destId="{AB2B02CE-BB94-4063-A705-02AC54EAEE7D}" srcOrd="0" destOrd="0" presId="urn:microsoft.com/office/officeart/2009/3/layout/HorizontalOrganizationChart"/>
    <dgm:cxn modelId="{EFE042A5-AA0A-49C9-8388-866380161957}" type="presParOf" srcId="{AB2B02CE-BB94-4063-A705-02AC54EAEE7D}" destId="{CEA2B91D-261B-452C-AE20-0DBA3B8E8FC9}" srcOrd="0" destOrd="0" presId="urn:microsoft.com/office/officeart/2009/3/layout/HorizontalOrganizationChart"/>
    <dgm:cxn modelId="{E5FB9283-8B15-421E-89F8-B67102EA48A2}" type="presParOf" srcId="{AB2B02CE-BB94-4063-A705-02AC54EAEE7D}" destId="{3F90322A-EB55-4E6D-B5D5-7ABEE5DEFF6A}" srcOrd="1" destOrd="0" presId="urn:microsoft.com/office/officeart/2009/3/layout/HorizontalOrganizationChart"/>
    <dgm:cxn modelId="{553B8105-57C5-4B51-ADFD-8B1E492E66F6}" type="presParOf" srcId="{454F19C9-24A4-4561-88B4-6B931C762261}" destId="{2F95E2BA-BA22-4C7B-8205-CA03FFB3F399}" srcOrd="1" destOrd="0" presId="urn:microsoft.com/office/officeart/2009/3/layout/HorizontalOrganizationChart"/>
    <dgm:cxn modelId="{2452DEA2-DB5A-4A4C-8C6C-00864E939B6A}" type="presParOf" srcId="{454F19C9-24A4-4561-88B4-6B931C762261}" destId="{ECED2407-A5B4-485B-8F45-D8375A3C86A0}" srcOrd="2" destOrd="0" presId="urn:microsoft.com/office/officeart/2009/3/layout/HorizontalOrganizationChart"/>
    <dgm:cxn modelId="{13E85261-CDE9-4CA8-9C45-09847367CFAB}" type="presParOf" srcId="{8D3F1556-F0CA-4A80-B980-ACED6674CA6B}" destId="{E2478684-B8FA-4591-AC70-05A5318397D4}" srcOrd="4" destOrd="0" presId="urn:microsoft.com/office/officeart/2009/3/layout/HorizontalOrganizationChart"/>
    <dgm:cxn modelId="{692B4318-8C2B-4563-9F83-AAB8AF8ECA85}" type="presParOf" srcId="{8D3F1556-F0CA-4A80-B980-ACED6674CA6B}" destId="{E2CF30C1-0BBD-427B-B322-7ED80DAEBD11}" srcOrd="5" destOrd="0" presId="urn:microsoft.com/office/officeart/2009/3/layout/HorizontalOrganizationChart"/>
    <dgm:cxn modelId="{417C485F-E960-46B0-9593-395627CE2DF7}" type="presParOf" srcId="{E2CF30C1-0BBD-427B-B322-7ED80DAEBD11}" destId="{738EAFF6-F187-4D62-9B12-073FA058759B}" srcOrd="0" destOrd="0" presId="urn:microsoft.com/office/officeart/2009/3/layout/HorizontalOrganizationChart"/>
    <dgm:cxn modelId="{FD97B8B5-A7D8-4AB3-A2B1-ED38F5125411}" type="presParOf" srcId="{738EAFF6-F187-4D62-9B12-073FA058759B}" destId="{2ADAB099-9602-4AC9-92A9-BFDEE675AAE4}" srcOrd="0" destOrd="0" presId="urn:microsoft.com/office/officeart/2009/3/layout/HorizontalOrganizationChart"/>
    <dgm:cxn modelId="{4686DF0D-B48F-4558-A382-66A8A089CA30}" type="presParOf" srcId="{738EAFF6-F187-4D62-9B12-073FA058759B}" destId="{10D91ABA-5D38-42DE-88DA-D7C80BEB099F}" srcOrd="1" destOrd="0" presId="urn:microsoft.com/office/officeart/2009/3/layout/HorizontalOrganizationChart"/>
    <dgm:cxn modelId="{EECF2370-4298-43EC-A182-B99F97212367}" type="presParOf" srcId="{E2CF30C1-0BBD-427B-B322-7ED80DAEBD11}" destId="{5DADF359-E837-4019-8813-1E8445E8E2BA}" srcOrd="1" destOrd="0" presId="urn:microsoft.com/office/officeart/2009/3/layout/HorizontalOrganizationChart"/>
    <dgm:cxn modelId="{672A1740-5DE2-45B2-9D94-D61F17B2FC9B}" type="presParOf" srcId="{E2CF30C1-0BBD-427B-B322-7ED80DAEBD11}" destId="{065E2A03-1E7D-43F5-A16B-AB2F91FB4C26}" srcOrd="2" destOrd="0" presId="urn:microsoft.com/office/officeart/2009/3/layout/HorizontalOrganizationChart"/>
    <dgm:cxn modelId="{AD8A237F-DDA3-4AD8-888F-E81C2A5ACB46}" type="presParOf" srcId="{8D3F1556-F0CA-4A80-B980-ACED6674CA6B}" destId="{7039F0D9-A61F-47A3-AAAA-586508DBFAF6}" srcOrd="6" destOrd="0" presId="urn:microsoft.com/office/officeart/2009/3/layout/HorizontalOrganizationChart"/>
    <dgm:cxn modelId="{3C765004-38A8-4FC5-AB6F-98D4F4261295}" type="presParOf" srcId="{8D3F1556-F0CA-4A80-B980-ACED6674CA6B}" destId="{64D8C9EA-F939-4F0E-9791-E0B25DDA20DD}" srcOrd="7" destOrd="0" presId="urn:microsoft.com/office/officeart/2009/3/layout/HorizontalOrganizationChart"/>
    <dgm:cxn modelId="{CDE83639-1200-476A-9FD9-1926F42AD105}" type="presParOf" srcId="{64D8C9EA-F939-4F0E-9791-E0B25DDA20DD}" destId="{587953C2-AB01-406C-B643-90BA9CDEEC0C}" srcOrd="0" destOrd="0" presId="urn:microsoft.com/office/officeart/2009/3/layout/HorizontalOrganizationChart"/>
    <dgm:cxn modelId="{0FB1893F-E444-48CD-A518-F409050B853B}" type="presParOf" srcId="{587953C2-AB01-406C-B643-90BA9CDEEC0C}" destId="{3A7380B2-33F3-485E-A66A-4892D37ECBE6}" srcOrd="0" destOrd="0" presId="urn:microsoft.com/office/officeart/2009/3/layout/HorizontalOrganizationChart"/>
    <dgm:cxn modelId="{0A938334-EF80-4AE2-963D-909C295B4CFA}" type="presParOf" srcId="{587953C2-AB01-406C-B643-90BA9CDEEC0C}" destId="{0F44287B-483A-4B98-AE1A-741223E37699}" srcOrd="1" destOrd="0" presId="urn:microsoft.com/office/officeart/2009/3/layout/HorizontalOrganizationChart"/>
    <dgm:cxn modelId="{1C2A9B23-769B-4BBA-9264-39AEF23FE5B2}" type="presParOf" srcId="{64D8C9EA-F939-4F0E-9791-E0B25DDA20DD}" destId="{B68F152E-5463-4DD7-B204-54E9AC416E32}" srcOrd="1" destOrd="0" presId="urn:microsoft.com/office/officeart/2009/3/layout/HorizontalOrganizationChart"/>
    <dgm:cxn modelId="{A722CF7C-523D-45D6-8DC8-AB4E61FD0661}" type="presParOf" srcId="{64D8C9EA-F939-4F0E-9791-E0B25DDA20DD}" destId="{E5B332D0-B2E4-4BB2-B8F4-56E8E3E25FCC}" srcOrd="2" destOrd="0" presId="urn:microsoft.com/office/officeart/2009/3/layout/HorizontalOrganizationChart"/>
    <dgm:cxn modelId="{DFCC1ECE-C291-4638-ACBB-C869BC69A171}" type="presParOf" srcId="{A02E0D7A-DE33-44D8-AA9C-2055C255C0B4}" destId="{D047241E-F115-44A5-9448-86B0BB6C01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1D071-9B84-42C8-8611-5A86FF6A966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78EFDD-ABE4-4F00-AD79-C9F697557269}">
      <dgm:prSet/>
      <dgm:spPr/>
      <dgm:t>
        <a:bodyPr/>
        <a:lstStyle/>
        <a:p>
          <a:r>
            <a:rPr lang="en-US"/>
            <a:t>Use</a:t>
          </a:r>
        </a:p>
      </dgm:t>
    </dgm:pt>
    <dgm:pt modelId="{A26A256F-15F2-4135-B6C6-0284B08AB4F5}" type="parTrans" cxnId="{93986B12-AEF0-46A1-9E65-D2AF7DA86BF3}">
      <dgm:prSet/>
      <dgm:spPr/>
      <dgm:t>
        <a:bodyPr/>
        <a:lstStyle/>
        <a:p>
          <a:endParaRPr lang="en-US"/>
        </a:p>
      </dgm:t>
    </dgm:pt>
    <dgm:pt modelId="{D2A29AA2-09CC-4DB4-94DC-2857CF13C8F3}" type="sibTrans" cxnId="{93986B12-AEF0-46A1-9E65-D2AF7DA86BF3}">
      <dgm:prSet/>
      <dgm:spPr/>
      <dgm:t>
        <a:bodyPr/>
        <a:lstStyle/>
        <a:p>
          <a:endParaRPr lang="en-US"/>
        </a:p>
      </dgm:t>
    </dgm:pt>
    <dgm:pt modelId="{BC0B84AC-E430-4B64-939E-4C2A71DCE534}">
      <dgm:prSet/>
      <dgm:spPr/>
      <dgm:t>
        <a:bodyPr/>
        <a:lstStyle/>
        <a:p>
          <a:r>
            <a:rPr lang="en-US"/>
            <a:t>Use build caching and larger build instances</a:t>
          </a:r>
        </a:p>
      </dgm:t>
    </dgm:pt>
    <dgm:pt modelId="{31B3B35B-549E-4BEF-978D-2A3922ECC0EC}" type="parTrans" cxnId="{9E58192C-A3B8-4C2D-A3D7-8E4A7B7477CD}">
      <dgm:prSet/>
      <dgm:spPr/>
      <dgm:t>
        <a:bodyPr/>
        <a:lstStyle/>
        <a:p>
          <a:endParaRPr lang="en-US"/>
        </a:p>
      </dgm:t>
    </dgm:pt>
    <dgm:pt modelId="{559B14E2-C828-4EE6-94D6-7968914D9CD0}" type="sibTrans" cxnId="{9E58192C-A3B8-4C2D-A3D7-8E4A7B7477CD}">
      <dgm:prSet/>
      <dgm:spPr/>
      <dgm:t>
        <a:bodyPr/>
        <a:lstStyle/>
        <a:p>
          <a:endParaRPr lang="en-US"/>
        </a:p>
      </dgm:t>
    </dgm:pt>
    <dgm:pt modelId="{221839F5-B1B0-4275-9525-8D44747ECF77}">
      <dgm:prSet/>
      <dgm:spPr/>
      <dgm:t>
        <a:bodyPr/>
        <a:lstStyle/>
        <a:p>
          <a:r>
            <a:rPr lang="en-US"/>
            <a:t>Combine</a:t>
          </a:r>
        </a:p>
      </dgm:t>
    </dgm:pt>
    <dgm:pt modelId="{E251D4B5-A3D3-4C5A-9365-CD4AD8D06A04}" type="parTrans" cxnId="{41E31545-58A2-4E91-878C-0F7CCE270CFD}">
      <dgm:prSet/>
      <dgm:spPr/>
      <dgm:t>
        <a:bodyPr/>
        <a:lstStyle/>
        <a:p>
          <a:endParaRPr lang="en-US"/>
        </a:p>
      </dgm:t>
    </dgm:pt>
    <dgm:pt modelId="{F47C7122-070B-4B2D-885F-5AD8FB8E65BC}" type="sibTrans" cxnId="{41E31545-58A2-4E91-878C-0F7CCE270CFD}">
      <dgm:prSet/>
      <dgm:spPr/>
      <dgm:t>
        <a:bodyPr/>
        <a:lstStyle/>
        <a:p>
          <a:endParaRPr lang="en-US"/>
        </a:p>
      </dgm:t>
    </dgm:pt>
    <dgm:pt modelId="{2660BEC6-E4D7-4C6E-BC5D-96477D64B813}">
      <dgm:prSet/>
      <dgm:spPr/>
      <dgm:t>
        <a:bodyPr/>
        <a:lstStyle/>
        <a:p>
          <a:r>
            <a:rPr lang="en-US"/>
            <a:t>Combine commands to reduce steps</a:t>
          </a:r>
        </a:p>
      </dgm:t>
    </dgm:pt>
    <dgm:pt modelId="{2252EBE2-99EE-45DD-A9CD-6442D02435A5}" type="parTrans" cxnId="{6A132978-7CA0-45F7-B8E8-4B0A6F595F6D}">
      <dgm:prSet/>
      <dgm:spPr/>
      <dgm:t>
        <a:bodyPr/>
        <a:lstStyle/>
        <a:p>
          <a:endParaRPr lang="en-US"/>
        </a:p>
      </dgm:t>
    </dgm:pt>
    <dgm:pt modelId="{138753D4-6A60-434D-85D2-B23E1457A38A}" type="sibTrans" cxnId="{6A132978-7CA0-45F7-B8E8-4B0A6F595F6D}">
      <dgm:prSet/>
      <dgm:spPr/>
      <dgm:t>
        <a:bodyPr/>
        <a:lstStyle/>
        <a:p>
          <a:endParaRPr lang="en-US"/>
        </a:p>
      </dgm:t>
    </dgm:pt>
    <dgm:pt modelId="{D2A9C7B2-DC38-4E3A-A10E-CC5CAD9F866A}">
      <dgm:prSet/>
      <dgm:spPr/>
      <dgm:t>
        <a:bodyPr/>
        <a:lstStyle/>
        <a:p>
          <a:r>
            <a:rPr lang="en-US"/>
            <a:t>Optimise</a:t>
          </a:r>
        </a:p>
      </dgm:t>
    </dgm:pt>
    <dgm:pt modelId="{42F2440F-3017-4FDE-96FA-0327A125D077}" type="parTrans" cxnId="{ABA06078-360B-4862-A044-979883FBBA6A}">
      <dgm:prSet/>
      <dgm:spPr/>
      <dgm:t>
        <a:bodyPr/>
        <a:lstStyle/>
        <a:p>
          <a:endParaRPr lang="en-US"/>
        </a:p>
      </dgm:t>
    </dgm:pt>
    <dgm:pt modelId="{912A5706-0B71-48FE-8E3F-824C61D4C24D}" type="sibTrans" cxnId="{ABA06078-360B-4862-A044-979883FBBA6A}">
      <dgm:prSet/>
      <dgm:spPr/>
      <dgm:t>
        <a:bodyPr/>
        <a:lstStyle/>
        <a:p>
          <a:endParaRPr lang="en-US"/>
        </a:p>
      </dgm:t>
    </dgm:pt>
    <dgm:pt modelId="{9D3FABA8-1E45-46D4-AF4F-7F533FCD76BC}">
      <dgm:prSet/>
      <dgm:spPr/>
      <dgm:t>
        <a:bodyPr/>
        <a:lstStyle/>
        <a:p>
          <a:r>
            <a:rPr lang="en-US"/>
            <a:t>Optimise artefact packaging</a:t>
          </a:r>
        </a:p>
      </dgm:t>
    </dgm:pt>
    <dgm:pt modelId="{95A6701F-1CF7-4F2A-88AE-58DEFE5C9FA1}" type="parTrans" cxnId="{A6A33F68-1150-47BE-B2A4-A237829E9DB2}">
      <dgm:prSet/>
      <dgm:spPr/>
      <dgm:t>
        <a:bodyPr/>
        <a:lstStyle/>
        <a:p>
          <a:endParaRPr lang="en-US"/>
        </a:p>
      </dgm:t>
    </dgm:pt>
    <dgm:pt modelId="{A4788963-0745-4716-BA6D-FFF4ED6E5C1A}" type="sibTrans" cxnId="{A6A33F68-1150-47BE-B2A4-A237829E9DB2}">
      <dgm:prSet/>
      <dgm:spPr/>
      <dgm:t>
        <a:bodyPr/>
        <a:lstStyle/>
        <a:p>
          <a:endParaRPr lang="en-US"/>
        </a:p>
      </dgm:t>
    </dgm:pt>
    <dgm:pt modelId="{8CEEF8D0-3EFF-4B4E-974B-FAA91F65C182}">
      <dgm:prSet/>
      <dgm:spPr/>
      <dgm:t>
        <a:bodyPr/>
        <a:lstStyle/>
        <a:p>
          <a:r>
            <a:rPr lang="en-US"/>
            <a:t>Use</a:t>
          </a:r>
        </a:p>
      </dgm:t>
    </dgm:pt>
    <dgm:pt modelId="{D1C5AD75-E7D5-4F5A-A140-66E9F77EE2F0}" type="parTrans" cxnId="{80C2BB8B-2039-4280-9C94-E09C01D141BF}">
      <dgm:prSet/>
      <dgm:spPr/>
      <dgm:t>
        <a:bodyPr/>
        <a:lstStyle/>
        <a:p>
          <a:endParaRPr lang="en-US"/>
        </a:p>
      </dgm:t>
    </dgm:pt>
    <dgm:pt modelId="{2606057B-9E50-46A8-80C2-25E1DCE06B38}" type="sibTrans" cxnId="{80C2BB8B-2039-4280-9C94-E09C01D141BF}">
      <dgm:prSet/>
      <dgm:spPr/>
      <dgm:t>
        <a:bodyPr/>
        <a:lstStyle/>
        <a:p>
          <a:endParaRPr lang="en-US"/>
        </a:p>
      </dgm:t>
    </dgm:pt>
    <dgm:pt modelId="{697EF968-93C4-45FC-97F3-744512B8FBAF}">
      <dgm:prSet/>
      <dgm:spPr/>
      <dgm:t>
        <a:bodyPr/>
        <a:lstStyle/>
        <a:p>
          <a:r>
            <a:rPr lang="en-US"/>
            <a:t>Use Docker in CodeBuild</a:t>
          </a:r>
        </a:p>
      </dgm:t>
    </dgm:pt>
    <dgm:pt modelId="{8C50D466-74DB-4A20-AFC5-72B1E828A590}" type="parTrans" cxnId="{CC46B3FE-D7AB-4EFC-B323-9E64F9EEA51E}">
      <dgm:prSet/>
      <dgm:spPr/>
      <dgm:t>
        <a:bodyPr/>
        <a:lstStyle/>
        <a:p>
          <a:endParaRPr lang="en-US"/>
        </a:p>
      </dgm:t>
    </dgm:pt>
    <dgm:pt modelId="{AC63821B-0E48-432D-9AC3-A7147582739A}" type="sibTrans" cxnId="{CC46B3FE-D7AB-4EFC-B323-9E64F9EEA51E}">
      <dgm:prSet/>
      <dgm:spPr/>
      <dgm:t>
        <a:bodyPr/>
        <a:lstStyle/>
        <a:p>
          <a:endParaRPr lang="en-US"/>
        </a:p>
      </dgm:t>
    </dgm:pt>
    <dgm:pt modelId="{0A7E9DE8-D8BD-44E4-8606-21A5F0C99DAA}">
      <dgm:prSet/>
      <dgm:spPr/>
      <dgm:t>
        <a:bodyPr/>
        <a:lstStyle/>
        <a:p>
          <a:r>
            <a:rPr lang="en-US"/>
            <a:t>Parallelise</a:t>
          </a:r>
        </a:p>
      </dgm:t>
    </dgm:pt>
    <dgm:pt modelId="{0D1FFF3D-A3BC-47B5-B3F7-7ECCDF0D7164}" type="parTrans" cxnId="{2DA45D32-15AC-4CAA-8168-9C77261DA8F1}">
      <dgm:prSet/>
      <dgm:spPr/>
      <dgm:t>
        <a:bodyPr/>
        <a:lstStyle/>
        <a:p>
          <a:endParaRPr lang="en-US"/>
        </a:p>
      </dgm:t>
    </dgm:pt>
    <dgm:pt modelId="{154A6A5E-E993-480A-B901-3D7780425792}" type="sibTrans" cxnId="{2DA45D32-15AC-4CAA-8168-9C77261DA8F1}">
      <dgm:prSet/>
      <dgm:spPr/>
      <dgm:t>
        <a:bodyPr/>
        <a:lstStyle/>
        <a:p>
          <a:endParaRPr lang="en-US"/>
        </a:p>
      </dgm:t>
    </dgm:pt>
    <dgm:pt modelId="{193815C0-D8E6-476D-A0A3-62F359F60C63}">
      <dgm:prSet/>
      <dgm:spPr/>
      <dgm:t>
        <a:bodyPr/>
        <a:lstStyle/>
        <a:p>
          <a:r>
            <a:rPr lang="en-US"/>
            <a:t>Parallelise pipeline stages</a:t>
          </a:r>
        </a:p>
      </dgm:t>
    </dgm:pt>
    <dgm:pt modelId="{3DF91183-3A55-46E0-A4DF-530B32E50B33}" type="parTrans" cxnId="{0EBA3696-1DB1-423B-A749-CB0E20EF3963}">
      <dgm:prSet/>
      <dgm:spPr/>
      <dgm:t>
        <a:bodyPr/>
        <a:lstStyle/>
        <a:p>
          <a:endParaRPr lang="en-US"/>
        </a:p>
      </dgm:t>
    </dgm:pt>
    <dgm:pt modelId="{A71D757A-F46C-4FE5-BD1A-6E37347A6A49}" type="sibTrans" cxnId="{0EBA3696-1DB1-423B-A749-CB0E20EF3963}">
      <dgm:prSet/>
      <dgm:spPr/>
      <dgm:t>
        <a:bodyPr/>
        <a:lstStyle/>
        <a:p>
          <a:endParaRPr lang="en-US"/>
        </a:p>
      </dgm:t>
    </dgm:pt>
    <dgm:pt modelId="{7C1F5F5E-BE18-4DF3-AFEF-EED8C2329484}">
      <dgm:prSet/>
      <dgm:spPr/>
      <dgm:t>
        <a:bodyPr/>
        <a:lstStyle/>
        <a:p>
          <a:r>
            <a:rPr lang="en-US"/>
            <a:t>Tune</a:t>
          </a:r>
        </a:p>
      </dgm:t>
    </dgm:pt>
    <dgm:pt modelId="{9A157DD0-E8E0-4D91-A08E-DF43410BA9F3}" type="parTrans" cxnId="{DD8165AD-8405-4709-957C-D7D80AB18498}">
      <dgm:prSet/>
      <dgm:spPr/>
      <dgm:t>
        <a:bodyPr/>
        <a:lstStyle/>
        <a:p>
          <a:endParaRPr lang="en-US"/>
        </a:p>
      </dgm:t>
    </dgm:pt>
    <dgm:pt modelId="{5D5EE50F-03B7-47F9-B08E-E4E61AB5FF5C}" type="sibTrans" cxnId="{DD8165AD-8405-4709-957C-D7D80AB18498}">
      <dgm:prSet/>
      <dgm:spPr/>
      <dgm:t>
        <a:bodyPr/>
        <a:lstStyle/>
        <a:p>
          <a:endParaRPr lang="en-US"/>
        </a:p>
      </dgm:t>
    </dgm:pt>
    <dgm:pt modelId="{DB790306-4B1F-4925-8A8D-6B2D9311E16D}">
      <dgm:prSet/>
      <dgm:spPr/>
      <dgm:t>
        <a:bodyPr/>
        <a:lstStyle/>
        <a:p>
          <a:r>
            <a:rPr lang="en-US"/>
            <a:t>Tune EC2 instance and AMI performance</a:t>
          </a:r>
        </a:p>
      </dgm:t>
    </dgm:pt>
    <dgm:pt modelId="{09C120F6-13E5-41FE-9D4F-32FA5A5F31C6}" type="parTrans" cxnId="{E49F27BE-054E-4023-BCD0-16DDC4734697}">
      <dgm:prSet/>
      <dgm:spPr/>
      <dgm:t>
        <a:bodyPr/>
        <a:lstStyle/>
        <a:p>
          <a:endParaRPr lang="en-US"/>
        </a:p>
      </dgm:t>
    </dgm:pt>
    <dgm:pt modelId="{C39A24DD-5591-4643-9268-ABBAC8E2CA9B}" type="sibTrans" cxnId="{E49F27BE-054E-4023-BCD0-16DDC4734697}">
      <dgm:prSet/>
      <dgm:spPr/>
      <dgm:t>
        <a:bodyPr/>
        <a:lstStyle/>
        <a:p>
          <a:endParaRPr lang="en-US"/>
        </a:p>
      </dgm:t>
    </dgm:pt>
    <dgm:pt modelId="{DCCDE76D-EA85-4F79-B50A-5578CB32139C}" type="pres">
      <dgm:prSet presAssocID="{5701D071-9B84-42C8-8611-5A86FF6A9662}" presName="Name0" presStyleCnt="0">
        <dgm:presLayoutVars>
          <dgm:dir/>
          <dgm:animLvl val="lvl"/>
          <dgm:resizeHandles val="exact"/>
        </dgm:presLayoutVars>
      </dgm:prSet>
      <dgm:spPr/>
    </dgm:pt>
    <dgm:pt modelId="{C967ADBC-9501-4D29-B7EA-002D79CE9B51}" type="pres">
      <dgm:prSet presAssocID="{BA78EFDD-ABE4-4F00-AD79-C9F697557269}" presName="linNode" presStyleCnt="0"/>
      <dgm:spPr/>
    </dgm:pt>
    <dgm:pt modelId="{B250149E-66F1-41D6-A442-54190A942686}" type="pres">
      <dgm:prSet presAssocID="{BA78EFDD-ABE4-4F00-AD79-C9F697557269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273E8AF6-EABE-40D9-974B-BBFA379FDAB1}" type="pres">
      <dgm:prSet presAssocID="{BA78EFDD-ABE4-4F00-AD79-C9F697557269}" presName="descendantText" presStyleLbl="alignNode1" presStyleIdx="0" presStyleCnt="6">
        <dgm:presLayoutVars>
          <dgm:bulletEnabled/>
        </dgm:presLayoutVars>
      </dgm:prSet>
      <dgm:spPr/>
    </dgm:pt>
    <dgm:pt modelId="{EB8AC868-322A-4A51-B09B-EB7797166FB2}" type="pres">
      <dgm:prSet presAssocID="{D2A29AA2-09CC-4DB4-94DC-2857CF13C8F3}" presName="sp" presStyleCnt="0"/>
      <dgm:spPr/>
    </dgm:pt>
    <dgm:pt modelId="{38D11A04-B09A-4D4B-9040-E5137464A612}" type="pres">
      <dgm:prSet presAssocID="{221839F5-B1B0-4275-9525-8D44747ECF77}" presName="linNode" presStyleCnt="0"/>
      <dgm:spPr/>
    </dgm:pt>
    <dgm:pt modelId="{95E06C75-7960-4493-BD21-58A7EBA87E53}" type="pres">
      <dgm:prSet presAssocID="{221839F5-B1B0-4275-9525-8D44747ECF77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88D042E7-E8E5-42C5-840C-6A0878B1FE3A}" type="pres">
      <dgm:prSet presAssocID="{221839F5-B1B0-4275-9525-8D44747ECF77}" presName="descendantText" presStyleLbl="alignNode1" presStyleIdx="1" presStyleCnt="6">
        <dgm:presLayoutVars>
          <dgm:bulletEnabled/>
        </dgm:presLayoutVars>
      </dgm:prSet>
      <dgm:spPr/>
    </dgm:pt>
    <dgm:pt modelId="{A1D15556-2199-4CA4-9559-186F9528E352}" type="pres">
      <dgm:prSet presAssocID="{F47C7122-070B-4B2D-885F-5AD8FB8E65BC}" presName="sp" presStyleCnt="0"/>
      <dgm:spPr/>
    </dgm:pt>
    <dgm:pt modelId="{D2448194-26B1-47CF-9579-626FC1E67CD1}" type="pres">
      <dgm:prSet presAssocID="{D2A9C7B2-DC38-4E3A-A10E-CC5CAD9F866A}" presName="linNode" presStyleCnt="0"/>
      <dgm:spPr/>
    </dgm:pt>
    <dgm:pt modelId="{1710131C-0372-4461-A37E-A887110028C0}" type="pres">
      <dgm:prSet presAssocID="{D2A9C7B2-DC38-4E3A-A10E-CC5CAD9F866A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5831482D-739E-4CC7-8C73-DA15EEDDE336}" type="pres">
      <dgm:prSet presAssocID="{D2A9C7B2-DC38-4E3A-A10E-CC5CAD9F866A}" presName="descendantText" presStyleLbl="alignNode1" presStyleIdx="2" presStyleCnt="6">
        <dgm:presLayoutVars>
          <dgm:bulletEnabled/>
        </dgm:presLayoutVars>
      </dgm:prSet>
      <dgm:spPr/>
    </dgm:pt>
    <dgm:pt modelId="{161B0905-950B-4A6C-ABEA-1AF1C5145395}" type="pres">
      <dgm:prSet presAssocID="{912A5706-0B71-48FE-8E3F-824C61D4C24D}" presName="sp" presStyleCnt="0"/>
      <dgm:spPr/>
    </dgm:pt>
    <dgm:pt modelId="{F0EDBCE3-B79A-4A06-8FE5-CE3F374705D4}" type="pres">
      <dgm:prSet presAssocID="{8CEEF8D0-3EFF-4B4E-974B-FAA91F65C182}" presName="linNode" presStyleCnt="0"/>
      <dgm:spPr/>
    </dgm:pt>
    <dgm:pt modelId="{092143DD-B3A9-47E3-B145-862036266E5E}" type="pres">
      <dgm:prSet presAssocID="{8CEEF8D0-3EFF-4B4E-974B-FAA91F65C182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0AA2695A-64AB-4B50-83F4-FBE259DB34AC}" type="pres">
      <dgm:prSet presAssocID="{8CEEF8D0-3EFF-4B4E-974B-FAA91F65C182}" presName="descendantText" presStyleLbl="alignNode1" presStyleIdx="3" presStyleCnt="6">
        <dgm:presLayoutVars>
          <dgm:bulletEnabled/>
        </dgm:presLayoutVars>
      </dgm:prSet>
      <dgm:spPr/>
    </dgm:pt>
    <dgm:pt modelId="{1964A019-BB1D-40BC-8D4D-6DAD45E6FF7F}" type="pres">
      <dgm:prSet presAssocID="{2606057B-9E50-46A8-80C2-25E1DCE06B38}" presName="sp" presStyleCnt="0"/>
      <dgm:spPr/>
    </dgm:pt>
    <dgm:pt modelId="{FE34267D-D07B-42F0-8BFC-E5F1B45B1537}" type="pres">
      <dgm:prSet presAssocID="{0A7E9DE8-D8BD-44E4-8606-21A5F0C99DAA}" presName="linNode" presStyleCnt="0"/>
      <dgm:spPr/>
    </dgm:pt>
    <dgm:pt modelId="{68F51D60-8B9F-4B35-A69F-E03C1B642ED1}" type="pres">
      <dgm:prSet presAssocID="{0A7E9DE8-D8BD-44E4-8606-21A5F0C99DAA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AD281061-8F23-49BB-8CC1-35C4A30BA03E}" type="pres">
      <dgm:prSet presAssocID="{0A7E9DE8-D8BD-44E4-8606-21A5F0C99DAA}" presName="descendantText" presStyleLbl="alignNode1" presStyleIdx="4" presStyleCnt="6">
        <dgm:presLayoutVars>
          <dgm:bulletEnabled/>
        </dgm:presLayoutVars>
      </dgm:prSet>
      <dgm:spPr/>
    </dgm:pt>
    <dgm:pt modelId="{C50D7718-0995-400A-83E0-C6D976E79DC6}" type="pres">
      <dgm:prSet presAssocID="{154A6A5E-E993-480A-B901-3D7780425792}" presName="sp" presStyleCnt="0"/>
      <dgm:spPr/>
    </dgm:pt>
    <dgm:pt modelId="{7E7B6C02-F4B1-4AA3-B8FD-E7BBD95F115E}" type="pres">
      <dgm:prSet presAssocID="{7C1F5F5E-BE18-4DF3-AFEF-EED8C2329484}" presName="linNode" presStyleCnt="0"/>
      <dgm:spPr/>
    </dgm:pt>
    <dgm:pt modelId="{F6D4FC3E-094D-42E5-990A-59012F3AE61F}" type="pres">
      <dgm:prSet presAssocID="{7C1F5F5E-BE18-4DF3-AFEF-EED8C2329484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8EF5ACB0-EDFA-4863-BD64-0D15D3AF0E17}" type="pres">
      <dgm:prSet presAssocID="{7C1F5F5E-BE18-4DF3-AFEF-EED8C2329484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9E987802-A7AD-4928-8A74-B43EBB6DC0D4}" type="presOf" srcId="{DB790306-4B1F-4925-8A8D-6B2D9311E16D}" destId="{8EF5ACB0-EDFA-4863-BD64-0D15D3AF0E17}" srcOrd="0" destOrd="0" presId="urn:microsoft.com/office/officeart/2016/7/layout/VerticalHollowActionList"/>
    <dgm:cxn modelId="{1F2E4805-02F2-4380-B1F7-43D6663B992A}" type="presOf" srcId="{D2A9C7B2-DC38-4E3A-A10E-CC5CAD9F866A}" destId="{1710131C-0372-4461-A37E-A887110028C0}" srcOrd="0" destOrd="0" presId="urn:microsoft.com/office/officeart/2016/7/layout/VerticalHollowActionList"/>
    <dgm:cxn modelId="{93986B12-AEF0-46A1-9E65-D2AF7DA86BF3}" srcId="{5701D071-9B84-42C8-8611-5A86FF6A9662}" destId="{BA78EFDD-ABE4-4F00-AD79-C9F697557269}" srcOrd="0" destOrd="0" parTransId="{A26A256F-15F2-4135-B6C6-0284B08AB4F5}" sibTransId="{D2A29AA2-09CC-4DB4-94DC-2857CF13C8F3}"/>
    <dgm:cxn modelId="{F76BEC19-EB42-4424-8AE4-973E64192BDA}" type="presOf" srcId="{0A7E9DE8-D8BD-44E4-8606-21A5F0C99DAA}" destId="{68F51D60-8B9F-4B35-A69F-E03C1B642ED1}" srcOrd="0" destOrd="0" presId="urn:microsoft.com/office/officeart/2016/7/layout/VerticalHollowActionList"/>
    <dgm:cxn modelId="{3947961D-74AE-4F93-9010-863584AD9346}" type="presOf" srcId="{2660BEC6-E4D7-4C6E-BC5D-96477D64B813}" destId="{88D042E7-E8E5-42C5-840C-6A0878B1FE3A}" srcOrd="0" destOrd="0" presId="urn:microsoft.com/office/officeart/2016/7/layout/VerticalHollowActionList"/>
    <dgm:cxn modelId="{EED19427-F52D-472F-BCA7-3CF9578D3CDF}" type="presOf" srcId="{BA78EFDD-ABE4-4F00-AD79-C9F697557269}" destId="{B250149E-66F1-41D6-A442-54190A942686}" srcOrd="0" destOrd="0" presId="urn:microsoft.com/office/officeart/2016/7/layout/VerticalHollowActionList"/>
    <dgm:cxn modelId="{9E58192C-A3B8-4C2D-A3D7-8E4A7B7477CD}" srcId="{BA78EFDD-ABE4-4F00-AD79-C9F697557269}" destId="{BC0B84AC-E430-4B64-939E-4C2A71DCE534}" srcOrd="0" destOrd="0" parTransId="{31B3B35B-549E-4BEF-978D-2A3922ECC0EC}" sibTransId="{559B14E2-C828-4EE6-94D6-7968914D9CD0}"/>
    <dgm:cxn modelId="{2DA45D32-15AC-4CAA-8168-9C77261DA8F1}" srcId="{5701D071-9B84-42C8-8611-5A86FF6A9662}" destId="{0A7E9DE8-D8BD-44E4-8606-21A5F0C99DAA}" srcOrd="4" destOrd="0" parTransId="{0D1FFF3D-A3BC-47B5-B3F7-7ECCDF0D7164}" sibTransId="{154A6A5E-E993-480A-B901-3D7780425792}"/>
    <dgm:cxn modelId="{24931939-C94C-497D-B67A-CFD13619EAA5}" type="presOf" srcId="{697EF968-93C4-45FC-97F3-744512B8FBAF}" destId="{0AA2695A-64AB-4B50-83F4-FBE259DB34AC}" srcOrd="0" destOrd="0" presId="urn:microsoft.com/office/officeart/2016/7/layout/VerticalHollowActionList"/>
    <dgm:cxn modelId="{DE4BB25D-4C10-4C7F-B62A-56F5F66D4B79}" type="presOf" srcId="{8CEEF8D0-3EFF-4B4E-974B-FAA91F65C182}" destId="{092143DD-B3A9-47E3-B145-862036266E5E}" srcOrd="0" destOrd="0" presId="urn:microsoft.com/office/officeart/2016/7/layout/VerticalHollowActionList"/>
    <dgm:cxn modelId="{CC81EA62-E669-4F17-B13C-8076B55FF161}" type="presOf" srcId="{9D3FABA8-1E45-46D4-AF4F-7F533FCD76BC}" destId="{5831482D-739E-4CC7-8C73-DA15EEDDE336}" srcOrd="0" destOrd="0" presId="urn:microsoft.com/office/officeart/2016/7/layout/VerticalHollowActionList"/>
    <dgm:cxn modelId="{41E31545-58A2-4E91-878C-0F7CCE270CFD}" srcId="{5701D071-9B84-42C8-8611-5A86FF6A9662}" destId="{221839F5-B1B0-4275-9525-8D44747ECF77}" srcOrd="1" destOrd="0" parTransId="{E251D4B5-A3D3-4C5A-9365-CD4AD8D06A04}" sibTransId="{F47C7122-070B-4B2D-885F-5AD8FB8E65BC}"/>
    <dgm:cxn modelId="{A6A33F68-1150-47BE-B2A4-A237829E9DB2}" srcId="{D2A9C7B2-DC38-4E3A-A10E-CC5CAD9F866A}" destId="{9D3FABA8-1E45-46D4-AF4F-7F533FCD76BC}" srcOrd="0" destOrd="0" parTransId="{95A6701F-1CF7-4F2A-88AE-58DEFE5C9FA1}" sibTransId="{A4788963-0745-4716-BA6D-FFF4ED6E5C1A}"/>
    <dgm:cxn modelId="{6A132978-7CA0-45F7-B8E8-4B0A6F595F6D}" srcId="{221839F5-B1B0-4275-9525-8D44747ECF77}" destId="{2660BEC6-E4D7-4C6E-BC5D-96477D64B813}" srcOrd="0" destOrd="0" parTransId="{2252EBE2-99EE-45DD-A9CD-6442D02435A5}" sibTransId="{138753D4-6A60-434D-85D2-B23E1457A38A}"/>
    <dgm:cxn modelId="{ABA06078-360B-4862-A044-979883FBBA6A}" srcId="{5701D071-9B84-42C8-8611-5A86FF6A9662}" destId="{D2A9C7B2-DC38-4E3A-A10E-CC5CAD9F866A}" srcOrd="2" destOrd="0" parTransId="{42F2440F-3017-4FDE-96FA-0327A125D077}" sibTransId="{912A5706-0B71-48FE-8E3F-824C61D4C24D}"/>
    <dgm:cxn modelId="{80C2BB8B-2039-4280-9C94-E09C01D141BF}" srcId="{5701D071-9B84-42C8-8611-5A86FF6A9662}" destId="{8CEEF8D0-3EFF-4B4E-974B-FAA91F65C182}" srcOrd="3" destOrd="0" parTransId="{D1C5AD75-E7D5-4F5A-A140-66E9F77EE2F0}" sibTransId="{2606057B-9E50-46A8-80C2-25E1DCE06B38}"/>
    <dgm:cxn modelId="{0EBA3696-1DB1-423B-A749-CB0E20EF3963}" srcId="{0A7E9DE8-D8BD-44E4-8606-21A5F0C99DAA}" destId="{193815C0-D8E6-476D-A0A3-62F359F60C63}" srcOrd="0" destOrd="0" parTransId="{3DF91183-3A55-46E0-A4DF-530B32E50B33}" sibTransId="{A71D757A-F46C-4FE5-BD1A-6E37347A6A49}"/>
    <dgm:cxn modelId="{DD8165AD-8405-4709-957C-D7D80AB18498}" srcId="{5701D071-9B84-42C8-8611-5A86FF6A9662}" destId="{7C1F5F5E-BE18-4DF3-AFEF-EED8C2329484}" srcOrd="5" destOrd="0" parTransId="{9A157DD0-E8E0-4D91-A08E-DF43410BA9F3}" sibTransId="{5D5EE50F-03B7-47F9-B08E-E4E61AB5FF5C}"/>
    <dgm:cxn modelId="{82CB70AF-DF36-4B80-AEEB-B9EC7F1E090F}" type="presOf" srcId="{193815C0-D8E6-476D-A0A3-62F359F60C63}" destId="{AD281061-8F23-49BB-8CC1-35C4A30BA03E}" srcOrd="0" destOrd="0" presId="urn:microsoft.com/office/officeart/2016/7/layout/VerticalHollowActionList"/>
    <dgm:cxn modelId="{5807D2BA-3A7B-4FB4-8D32-52B2A0F54A68}" type="presOf" srcId="{221839F5-B1B0-4275-9525-8D44747ECF77}" destId="{95E06C75-7960-4493-BD21-58A7EBA87E53}" srcOrd="0" destOrd="0" presId="urn:microsoft.com/office/officeart/2016/7/layout/VerticalHollowActionList"/>
    <dgm:cxn modelId="{E49F27BE-054E-4023-BCD0-16DDC4734697}" srcId="{7C1F5F5E-BE18-4DF3-AFEF-EED8C2329484}" destId="{DB790306-4B1F-4925-8A8D-6B2D9311E16D}" srcOrd="0" destOrd="0" parTransId="{09C120F6-13E5-41FE-9D4F-32FA5A5F31C6}" sibTransId="{C39A24DD-5591-4643-9268-ABBAC8E2CA9B}"/>
    <dgm:cxn modelId="{550CE1C7-731F-44CD-87C6-8CFFD37B4065}" type="presOf" srcId="{BC0B84AC-E430-4B64-939E-4C2A71DCE534}" destId="{273E8AF6-EABE-40D9-974B-BBFA379FDAB1}" srcOrd="0" destOrd="0" presId="urn:microsoft.com/office/officeart/2016/7/layout/VerticalHollowActionList"/>
    <dgm:cxn modelId="{E520CCCF-06B2-4758-95AD-CBEE0588C43A}" type="presOf" srcId="{7C1F5F5E-BE18-4DF3-AFEF-EED8C2329484}" destId="{F6D4FC3E-094D-42E5-990A-59012F3AE61F}" srcOrd="0" destOrd="0" presId="urn:microsoft.com/office/officeart/2016/7/layout/VerticalHollowActionList"/>
    <dgm:cxn modelId="{0E9688E3-7646-4710-8D7C-5CCCAD5E7A7A}" type="presOf" srcId="{5701D071-9B84-42C8-8611-5A86FF6A9662}" destId="{DCCDE76D-EA85-4F79-B50A-5578CB32139C}" srcOrd="0" destOrd="0" presId="urn:microsoft.com/office/officeart/2016/7/layout/VerticalHollowActionList"/>
    <dgm:cxn modelId="{CC46B3FE-D7AB-4EFC-B323-9E64F9EEA51E}" srcId="{8CEEF8D0-3EFF-4B4E-974B-FAA91F65C182}" destId="{697EF968-93C4-45FC-97F3-744512B8FBAF}" srcOrd="0" destOrd="0" parTransId="{8C50D466-74DB-4A20-AFC5-72B1E828A590}" sibTransId="{AC63821B-0E48-432D-9AC3-A7147582739A}"/>
    <dgm:cxn modelId="{C8E8AAAB-BA21-4999-8B03-76A69501DEE3}" type="presParOf" srcId="{DCCDE76D-EA85-4F79-B50A-5578CB32139C}" destId="{C967ADBC-9501-4D29-B7EA-002D79CE9B51}" srcOrd="0" destOrd="0" presId="urn:microsoft.com/office/officeart/2016/7/layout/VerticalHollowActionList"/>
    <dgm:cxn modelId="{315F22BE-3465-4634-9D8B-FF31DE015956}" type="presParOf" srcId="{C967ADBC-9501-4D29-B7EA-002D79CE9B51}" destId="{B250149E-66F1-41D6-A442-54190A942686}" srcOrd="0" destOrd="0" presId="urn:microsoft.com/office/officeart/2016/7/layout/VerticalHollowActionList"/>
    <dgm:cxn modelId="{F08BB7AC-98CA-4258-8151-20849B16AB92}" type="presParOf" srcId="{C967ADBC-9501-4D29-B7EA-002D79CE9B51}" destId="{273E8AF6-EABE-40D9-974B-BBFA379FDAB1}" srcOrd="1" destOrd="0" presId="urn:microsoft.com/office/officeart/2016/7/layout/VerticalHollowActionList"/>
    <dgm:cxn modelId="{ACFE09C0-9B78-49C2-88AE-1362A8E0794B}" type="presParOf" srcId="{DCCDE76D-EA85-4F79-B50A-5578CB32139C}" destId="{EB8AC868-322A-4A51-B09B-EB7797166FB2}" srcOrd="1" destOrd="0" presId="urn:microsoft.com/office/officeart/2016/7/layout/VerticalHollowActionList"/>
    <dgm:cxn modelId="{EFFDF49E-1D7B-4491-8619-5C92DF8575D0}" type="presParOf" srcId="{DCCDE76D-EA85-4F79-B50A-5578CB32139C}" destId="{38D11A04-B09A-4D4B-9040-E5137464A612}" srcOrd="2" destOrd="0" presId="urn:microsoft.com/office/officeart/2016/7/layout/VerticalHollowActionList"/>
    <dgm:cxn modelId="{2E0561DB-4503-4E71-A4C8-9665424A571B}" type="presParOf" srcId="{38D11A04-B09A-4D4B-9040-E5137464A612}" destId="{95E06C75-7960-4493-BD21-58A7EBA87E53}" srcOrd="0" destOrd="0" presId="urn:microsoft.com/office/officeart/2016/7/layout/VerticalHollowActionList"/>
    <dgm:cxn modelId="{14AD75C2-D1A2-41F2-B4CD-CB6715D0E55D}" type="presParOf" srcId="{38D11A04-B09A-4D4B-9040-E5137464A612}" destId="{88D042E7-E8E5-42C5-840C-6A0878B1FE3A}" srcOrd="1" destOrd="0" presId="urn:microsoft.com/office/officeart/2016/7/layout/VerticalHollowActionList"/>
    <dgm:cxn modelId="{C64445A1-55F3-45C6-8EF4-03D81A861B06}" type="presParOf" srcId="{DCCDE76D-EA85-4F79-B50A-5578CB32139C}" destId="{A1D15556-2199-4CA4-9559-186F9528E352}" srcOrd="3" destOrd="0" presId="urn:microsoft.com/office/officeart/2016/7/layout/VerticalHollowActionList"/>
    <dgm:cxn modelId="{E011BF15-B0E2-4999-8D5E-AAC885BB5084}" type="presParOf" srcId="{DCCDE76D-EA85-4F79-B50A-5578CB32139C}" destId="{D2448194-26B1-47CF-9579-626FC1E67CD1}" srcOrd="4" destOrd="0" presId="urn:microsoft.com/office/officeart/2016/7/layout/VerticalHollowActionList"/>
    <dgm:cxn modelId="{2B199A83-F967-4234-B99B-0C872E234829}" type="presParOf" srcId="{D2448194-26B1-47CF-9579-626FC1E67CD1}" destId="{1710131C-0372-4461-A37E-A887110028C0}" srcOrd="0" destOrd="0" presId="urn:microsoft.com/office/officeart/2016/7/layout/VerticalHollowActionList"/>
    <dgm:cxn modelId="{4E2A41C0-8979-42F5-9ED4-E0E374BC44EB}" type="presParOf" srcId="{D2448194-26B1-47CF-9579-626FC1E67CD1}" destId="{5831482D-739E-4CC7-8C73-DA15EEDDE336}" srcOrd="1" destOrd="0" presId="urn:microsoft.com/office/officeart/2016/7/layout/VerticalHollowActionList"/>
    <dgm:cxn modelId="{2D1E9DE6-6A36-4EC9-87EA-361D3B79FD99}" type="presParOf" srcId="{DCCDE76D-EA85-4F79-B50A-5578CB32139C}" destId="{161B0905-950B-4A6C-ABEA-1AF1C5145395}" srcOrd="5" destOrd="0" presId="urn:microsoft.com/office/officeart/2016/7/layout/VerticalHollowActionList"/>
    <dgm:cxn modelId="{C1A97193-270E-4AD9-AB1E-6D2464BC60DD}" type="presParOf" srcId="{DCCDE76D-EA85-4F79-B50A-5578CB32139C}" destId="{F0EDBCE3-B79A-4A06-8FE5-CE3F374705D4}" srcOrd="6" destOrd="0" presId="urn:microsoft.com/office/officeart/2016/7/layout/VerticalHollowActionList"/>
    <dgm:cxn modelId="{63BDAB19-D81B-494C-8B66-B46822C932E4}" type="presParOf" srcId="{F0EDBCE3-B79A-4A06-8FE5-CE3F374705D4}" destId="{092143DD-B3A9-47E3-B145-862036266E5E}" srcOrd="0" destOrd="0" presId="urn:microsoft.com/office/officeart/2016/7/layout/VerticalHollowActionList"/>
    <dgm:cxn modelId="{B48F04E5-B565-447E-A855-0B16E61F0AA1}" type="presParOf" srcId="{F0EDBCE3-B79A-4A06-8FE5-CE3F374705D4}" destId="{0AA2695A-64AB-4B50-83F4-FBE259DB34AC}" srcOrd="1" destOrd="0" presId="urn:microsoft.com/office/officeart/2016/7/layout/VerticalHollowActionList"/>
    <dgm:cxn modelId="{557087BB-B429-4A65-98AC-C7383E226115}" type="presParOf" srcId="{DCCDE76D-EA85-4F79-B50A-5578CB32139C}" destId="{1964A019-BB1D-40BC-8D4D-6DAD45E6FF7F}" srcOrd="7" destOrd="0" presId="urn:microsoft.com/office/officeart/2016/7/layout/VerticalHollowActionList"/>
    <dgm:cxn modelId="{712FFFC8-9730-422C-B26E-938434206D31}" type="presParOf" srcId="{DCCDE76D-EA85-4F79-B50A-5578CB32139C}" destId="{FE34267D-D07B-42F0-8BFC-E5F1B45B1537}" srcOrd="8" destOrd="0" presId="urn:microsoft.com/office/officeart/2016/7/layout/VerticalHollowActionList"/>
    <dgm:cxn modelId="{EE4FE67E-A0FF-4D7F-9203-A7AFAF8A2BD1}" type="presParOf" srcId="{FE34267D-D07B-42F0-8BFC-E5F1B45B1537}" destId="{68F51D60-8B9F-4B35-A69F-E03C1B642ED1}" srcOrd="0" destOrd="0" presId="urn:microsoft.com/office/officeart/2016/7/layout/VerticalHollowActionList"/>
    <dgm:cxn modelId="{9C0107FD-E57B-470E-9B10-FB5419BF3F5C}" type="presParOf" srcId="{FE34267D-D07B-42F0-8BFC-E5F1B45B1537}" destId="{AD281061-8F23-49BB-8CC1-35C4A30BA03E}" srcOrd="1" destOrd="0" presId="urn:microsoft.com/office/officeart/2016/7/layout/VerticalHollowActionList"/>
    <dgm:cxn modelId="{2F454A43-A1D5-4236-8BD1-AEF195C247AA}" type="presParOf" srcId="{DCCDE76D-EA85-4F79-B50A-5578CB32139C}" destId="{C50D7718-0995-400A-83E0-C6D976E79DC6}" srcOrd="9" destOrd="0" presId="urn:microsoft.com/office/officeart/2016/7/layout/VerticalHollowActionList"/>
    <dgm:cxn modelId="{37C579CA-06CB-4145-B4E9-CEC823CC06FE}" type="presParOf" srcId="{DCCDE76D-EA85-4F79-B50A-5578CB32139C}" destId="{7E7B6C02-F4B1-4AA3-B8FD-E7BBD95F115E}" srcOrd="10" destOrd="0" presId="urn:microsoft.com/office/officeart/2016/7/layout/VerticalHollowActionList"/>
    <dgm:cxn modelId="{EFB83324-534E-44BA-B282-CCC49AFB94ED}" type="presParOf" srcId="{7E7B6C02-F4B1-4AA3-B8FD-E7BBD95F115E}" destId="{F6D4FC3E-094D-42E5-990A-59012F3AE61F}" srcOrd="0" destOrd="0" presId="urn:microsoft.com/office/officeart/2016/7/layout/VerticalHollowActionList"/>
    <dgm:cxn modelId="{5F2DEDD3-8C33-4564-822F-F5C145B12764}" type="presParOf" srcId="{7E7B6C02-F4B1-4AA3-B8FD-E7BBD95F115E}" destId="{8EF5ACB0-EDFA-4863-BD64-0D15D3AF0E1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E9E34-7DB2-4AF6-8A1C-91F5ABED93E6}">
      <dsp:nvSpPr>
        <dsp:cNvPr id="0" name=""/>
        <dsp:cNvSpPr/>
      </dsp:nvSpPr>
      <dsp:spPr>
        <a:xfrm>
          <a:off x="568993" y="104315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41AE-6FA6-4A49-B73B-DAC560B7D83E}">
      <dsp:nvSpPr>
        <dsp:cNvPr id="0" name=""/>
        <dsp:cNvSpPr/>
      </dsp:nvSpPr>
      <dsp:spPr>
        <a:xfrm>
          <a:off x="862471" y="397793"/>
          <a:ext cx="810557" cy="810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42D6-8F07-4F70-944E-7CB0B3DDCAF2}">
      <dsp:nvSpPr>
        <dsp:cNvPr id="0" name=""/>
        <dsp:cNvSpPr/>
      </dsp:nvSpPr>
      <dsp:spPr>
        <a:xfrm>
          <a:off x="2265973" y="104315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 pushed to GitHub triggers pipeline</a:t>
          </a:r>
        </a:p>
      </dsp:txBody>
      <dsp:txXfrm>
        <a:off x="2265973" y="104315"/>
        <a:ext cx="3294138" cy="1397513"/>
      </dsp:txXfrm>
    </dsp:sp>
    <dsp:sp modelId="{7E98DAE4-52AA-4488-8A45-F73289619582}">
      <dsp:nvSpPr>
        <dsp:cNvPr id="0" name=""/>
        <dsp:cNvSpPr/>
      </dsp:nvSpPr>
      <dsp:spPr>
        <a:xfrm>
          <a:off x="6134090" y="104315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53A4-9BA0-4F6D-A20E-076D0F031B0A}">
      <dsp:nvSpPr>
        <dsp:cNvPr id="0" name=""/>
        <dsp:cNvSpPr/>
      </dsp:nvSpPr>
      <dsp:spPr>
        <a:xfrm>
          <a:off x="6427568" y="397793"/>
          <a:ext cx="810557" cy="810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F829-6FA2-4575-B914-C6513C55C637}">
      <dsp:nvSpPr>
        <dsp:cNvPr id="0" name=""/>
        <dsp:cNvSpPr/>
      </dsp:nvSpPr>
      <dsp:spPr>
        <a:xfrm>
          <a:off x="7831071" y="104315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CodeBuild compiles and tests the code</a:t>
          </a:r>
        </a:p>
      </dsp:txBody>
      <dsp:txXfrm>
        <a:off x="7831071" y="104315"/>
        <a:ext cx="3294138" cy="1397513"/>
      </dsp:txXfrm>
    </dsp:sp>
    <dsp:sp modelId="{A64A5ECF-4527-4B4D-B512-5C797B611A99}">
      <dsp:nvSpPr>
        <dsp:cNvPr id="0" name=""/>
        <dsp:cNvSpPr/>
      </dsp:nvSpPr>
      <dsp:spPr>
        <a:xfrm>
          <a:off x="11699188" y="104315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E0F30-86FC-4B7E-93A5-A767FC6FA80E}">
      <dsp:nvSpPr>
        <dsp:cNvPr id="0" name=""/>
        <dsp:cNvSpPr/>
      </dsp:nvSpPr>
      <dsp:spPr>
        <a:xfrm>
          <a:off x="11992665" y="397793"/>
          <a:ext cx="810557" cy="810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65D9-8A42-43AC-8027-B7EA24C49DDC}">
      <dsp:nvSpPr>
        <dsp:cNvPr id="0" name=""/>
        <dsp:cNvSpPr/>
      </dsp:nvSpPr>
      <dsp:spPr>
        <a:xfrm>
          <a:off x="13396168" y="104315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Artefacts stored in S3</a:t>
          </a:r>
        </a:p>
      </dsp:txBody>
      <dsp:txXfrm>
        <a:off x="13396168" y="104315"/>
        <a:ext cx="3294138" cy="1397513"/>
      </dsp:txXfrm>
    </dsp:sp>
    <dsp:sp modelId="{82CD242C-5DEB-4A8D-A28B-394B520B3EA2}">
      <dsp:nvSpPr>
        <dsp:cNvPr id="0" name=""/>
        <dsp:cNvSpPr/>
      </dsp:nvSpPr>
      <dsp:spPr>
        <a:xfrm>
          <a:off x="568993" y="2117036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F3F56-D6D3-4EB5-B290-3FC8FAAD8934}">
      <dsp:nvSpPr>
        <dsp:cNvPr id="0" name=""/>
        <dsp:cNvSpPr/>
      </dsp:nvSpPr>
      <dsp:spPr>
        <a:xfrm>
          <a:off x="862471" y="2410513"/>
          <a:ext cx="810557" cy="810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4C3EE-A3B5-49D4-B8E9-D8AEA65C5220}">
      <dsp:nvSpPr>
        <dsp:cNvPr id="0" name=""/>
        <dsp:cNvSpPr/>
      </dsp:nvSpPr>
      <dsp:spPr>
        <a:xfrm>
          <a:off x="2265973" y="2117036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CodeDeploy deploys to EC2, ECS, or Lambda</a:t>
          </a:r>
        </a:p>
      </dsp:txBody>
      <dsp:txXfrm>
        <a:off x="2265973" y="2117036"/>
        <a:ext cx="3294138" cy="1397513"/>
      </dsp:txXfrm>
    </dsp:sp>
    <dsp:sp modelId="{324C9609-EECB-4C1E-A253-B4CDD71B8B2A}">
      <dsp:nvSpPr>
        <dsp:cNvPr id="0" name=""/>
        <dsp:cNvSpPr/>
      </dsp:nvSpPr>
      <dsp:spPr>
        <a:xfrm>
          <a:off x="6134090" y="2117036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A4A90-1663-4AD5-857C-7C2281FB9868}">
      <dsp:nvSpPr>
        <dsp:cNvPr id="0" name=""/>
        <dsp:cNvSpPr/>
      </dsp:nvSpPr>
      <dsp:spPr>
        <a:xfrm>
          <a:off x="6427568" y="2410513"/>
          <a:ext cx="810557" cy="8105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346F9-6709-4F6F-B85F-0A25460D217A}">
      <dsp:nvSpPr>
        <dsp:cNvPr id="0" name=""/>
        <dsp:cNvSpPr/>
      </dsp:nvSpPr>
      <dsp:spPr>
        <a:xfrm>
          <a:off x="7831070" y="2117036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Monitored with CloudWatch, CloudTrail, and X-Ray</a:t>
          </a:r>
        </a:p>
      </dsp:txBody>
      <dsp:txXfrm>
        <a:off x="7831070" y="2117036"/>
        <a:ext cx="3294138" cy="1397513"/>
      </dsp:txXfrm>
    </dsp:sp>
    <dsp:sp modelId="{AE8DAE0F-54E6-42CA-BFEA-2217EEF5CC8C}">
      <dsp:nvSpPr>
        <dsp:cNvPr id="0" name=""/>
        <dsp:cNvSpPr/>
      </dsp:nvSpPr>
      <dsp:spPr>
        <a:xfrm>
          <a:off x="11699188" y="2117036"/>
          <a:ext cx="1397513" cy="13975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742FA-BF0D-41CE-8C0C-40053CE3725F}">
      <dsp:nvSpPr>
        <dsp:cNvPr id="0" name=""/>
        <dsp:cNvSpPr/>
      </dsp:nvSpPr>
      <dsp:spPr>
        <a:xfrm>
          <a:off x="11992665" y="2410513"/>
          <a:ext cx="810557" cy="8105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93F84-80D0-42B1-A80F-F9A423F682D8}">
      <dsp:nvSpPr>
        <dsp:cNvPr id="0" name=""/>
        <dsp:cNvSpPr/>
      </dsp:nvSpPr>
      <dsp:spPr>
        <a:xfrm>
          <a:off x="13396168" y="2117036"/>
          <a:ext cx="3294138" cy="139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Auto Scaling &amp; Fargate for flexibility</a:t>
          </a:r>
        </a:p>
      </dsp:txBody>
      <dsp:txXfrm>
        <a:off x="13396168" y="2117036"/>
        <a:ext cx="3294138" cy="1397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F0815-1688-4B87-B128-E4266290A108}">
      <dsp:nvSpPr>
        <dsp:cNvPr id="0" name=""/>
        <dsp:cNvSpPr/>
      </dsp:nvSpPr>
      <dsp:spPr>
        <a:xfrm>
          <a:off x="4562088" y="1328787"/>
          <a:ext cx="101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631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4072" y="1369273"/>
        <a:ext cx="52345" cy="10469"/>
      </dsp:txXfrm>
    </dsp:sp>
    <dsp:sp modelId="{75483A33-088C-425E-88AB-E241DD1ECA2A}">
      <dsp:nvSpPr>
        <dsp:cNvPr id="0" name=""/>
        <dsp:cNvSpPr/>
      </dsp:nvSpPr>
      <dsp:spPr>
        <a:xfrm>
          <a:off x="12091" y="8968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Configure IAM Roles with Least Privilege</a:t>
          </a:r>
        </a:p>
      </dsp:txBody>
      <dsp:txXfrm>
        <a:off x="12091" y="8968"/>
        <a:ext cx="4551796" cy="2731077"/>
      </dsp:txXfrm>
    </dsp:sp>
    <dsp:sp modelId="{A5EC18F8-AD57-415E-920A-71D9BC0F61D7}">
      <dsp:nvSpPr>
        <dsp:cNvPr id="0" name=""/>
        <dsp:cNvSpPr/>
      </dsp:nvSpPr>
      <dsp:spPr>
        <a:xfrm>
          <a:off x="10160798" y="1328787"/>
          <a:ext cx="101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631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642782" y="1369273"/>
        <a:ext cx="52345" cy="10469"/>
      </dsp:txXfrm>
    </dsp:sp>
    <dsp:sp modelId="{74707DA9-56EB-4C59-B223-17DBACFE40DC}">
      <dsp:nvSpPr>
        <dsp:cNvPr id="0" name=""/>
        <dsp:cNvSpPr/>
      </dsp:nvSpPr>
      <dsp:spPr>
        <a:xfrm>
          <a:off x="5610801" y="8968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Integrate GitHub or CodeCommit</a:t>
          </a:r>
        </a:p>
      </dsp:txBody>
      <dsp:txXfrm>
        <a:off x="5610801" y="8968"/>
        <a:ext cx="4551796" cy="2731077"/>
      </dsp:txXfrm>
    </dsp:sp>
    <dsp:sp modelId="{3F5C0FC3-14D5-42A8-941E-8CABF2DF5630}">
      <dsp:nvSpPr>
        <dsp:cNvPr id="0" name=""/>
        <dsp:cNvSpPr/>
      </dsp:nvSpPr>
      <dsp:spPr>
        <a:xfrm>
          <a:off x="2287990" y="2738246"/>
          <a:ext cx="11197419" cy="1016313"/>
        </a:xfrm>
        <a:custGeom>
          <a:avLst/>
          <a:gdLst/>
          <a:ahLst/>
          <a:cxnLst/>
          <a:rect l="0" t="0" r="0" b="0"/>
          <a:pathLst>
            <a:path>
              <a:moveTo>
                <a:pt x="11197419" y="0"/>
              </a:moveTo>
              <a:lnTo>
                <a:pt x="11197419" y="525256"/>
              </a:lnTo>
              <a:lnTo>
                <a:pt x="0" y="525256"/>
              </a:lnTo>
              <a:lnTo>
                <a:pt x="0" y="101631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05543" y="3241168"/>
        <a:ext cx="562312" cy="10469"/>
      </dsp:txXfrm>
    </dsp:sp>
    <dsp:sp modelId="{61E78CBF-18C3-44CC-AEE4-768FA850B9C3}">
      <dsp:nvSpPr>
        <dsp:cNvPr id="0" name=""/>
        <dsp:cNvSpPr/>
      </dsp:nvSpPr>
      <dsp:spPr>
        <a:xfrm>
          <a:off x="11209511" y="8968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Define CI/CD Stages in CodePipeline</a:t>
          </a:r>
        </a:p>
      </dsp:txBody>
      <dsp:txXfrm>
        <a:off x="11209511" y="8968"/>
        <a:ext cx="4551796" cy="2731077"/>
      </dsp:txXfrm>
    </dsp:sp>
    <dsp:sp modelId="{10250DD0-00D1-4905-AE75-96B6E8852403}">
      <dsp:nvSpPr>
        <dsp:cNvPr id="0" name=""/>
        <dsp:cNvSpPr/>
      </dsp:nvSpPr>
      <dsp:spPr>
        <a:xfrm>
          <a:off x="4562088" y="5106779"/>
          <a:ext cx="101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631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4072" y="5147264"/>
        <a:ext cx="52345" cy="10469"/>
      </dsp:txXfrm>
    </dsp:sp>
    <dsp:sp modelId="{33BB3C83-D788-4F5B-AEBA-F8F2F85FE5CB}">
      <dsp:nvSpPr>
        <dsp:cNvPr id="0" name=""/>
        <dsp:cNvSpPr/>
      </dsp:nvSpPr>
      <dsp:spPr>
        <a:xfrm>
          <a:off x="12091" y="3786960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Configure CodeBuild with security best practices</a:t>
          </a:r>
        </a:p>
      </dsp:txBody>
      <dsp:txXfrm>
        <a:off x="12091" y="3786960"/>
        <a:ext cx="4551796" cy="2731077"/>
      </dsp:txXfrm>
    </dsp:sp>
    <dsp:sp modelId="{16DC1620-9FFE-4086-814D-3B9D3016A092}">
      <dsp:nvSpPr>
        <dsp:cNvPr id="0" name=""/>
        <dsp:cNvSpPr/>
      </dsp:nvSpPr>
      <dsp:spPr>
        <a:xfrm>
          <a:off x="10160798" y="5106779"/>
          <a:ext cx="101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631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642782" y="5147264"/>
        <a:ext cx="52345" cy="10469"/>
      </dsp:txXfrm>
    </dsp:sp>
    <dsp:sp modelId="{BC69A8CC-5F2F-433E-90BE-20A8DB0BECDE}">
      <dsp:nvSpPr>
        <dsp:cNvPr id="0" name=""/>
        <dsp:cNvSpPr/>
      </dsp:nvSpPr>
      <dsp:spPr>
        <a:xfrm>
          <a:off x="5610801" y="3786960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Set up CodeDeploy for automated deployment</a:t>
          </a:r>
        </a:p>
      </dsp:txBody>
      <dsp:txXfrm>
        <a:off x="5610801" y="3786960"/>
        <a:ext cx="4551796" cy="2731077"/>
      </dsp:txXfrm>
    </dsp:sp>
    <dsp:sp modelId="{6038C2EE-BB20-4EAA-89B0-53CB8B5302F4}">
      <dsp:nvSpPr>
        <dsp:cNvPr id="0" name=""/>
        <dsp:cNvSpPr/>
      </dsp:nvSpPr>
      <dsp:spPr>
        <a:xfrm>
          <a:off x="11209511" y="3786960"/>
          <a:ext cx="4551796" cy="2731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2" tIns="234122" rIns="223042" bIns="234122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Enable CloudWatch and CloudTrail monitoring</a:t>
          </a:r>
        </a:p>
      </dsp:txBody>
      <dsp:txXfrm>
        <a:off x="11209511" y="3786960"/>
        <a:ext cx="4551796" cy="2731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F0D9-A61F-47A3-AAAA-586508DBFAF6}">
      <dsp:nvSpPr>
        <dsp:cNvPr id="0" name=""/>
        <dsp:cNvSpPr/>
      </dsp:nvSpPr>
      <dsp:spPr>
        <a:xfrm>
          <a:off x="4546011" y="4090440"/>
          <a:ext cx="908225" cy="292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112" y="0"/>
              </a:lnTo>
              <a:lnTo>
                <a:pt x="454112" y="2929028"/>
              </a:lnTo>
              <a:lnTo>
                <a:pt x="908225" y="292902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78684-B8FA-4591-AC70-05A5318397D4}">
      <dsp:nvSpPr>
        <dsp:cNvPr id="0" name=""/>
        <dsp:cNvSpPr/>
      </dsp:nvSpPr>
      <dsp:spPr>
        <a:xfrm>
          <a:off x="4546011" y="4090440"/>
          <a:ext cx="908225" cy="97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112" y="0"/>
              </a:lnTo>
              <a:lnTo>
                <a:pt x="454112" y="976342"/>
              </a:lnTo>
              <a:lnTo>
                <a:pt x="908225" y="9763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43DBB-F57D-4AE8-9333-B35EF2F913E3}">
      <dsp:nvSpPr>
        <dsp:cNvPr id="0" name=""/>
        <dsp:cNvSpPr/>
      </dsp:nvSpPr>
      <dsp:spPr>
        <a:xfrm>
          <a:off x="4546011" y="3114097"/>
          <a:ext cx="908225" cy="976342"/>
        </a:xfrm>
        <a:custGeom>
          <a:avLst/>
          <a:gdLst/>
          <a:ahLst/>
          <a:cxnLst/>
          <a:rect l="0" t="0" r="0" b="0"/>
          <a:pathLst>
            <a:path>
              <a:moveTo>
                <a:pt x="0" y="976342"/>
              </a:moveTo>
              <a:lnTo>
                <a:pt x="454112" y="976342"/>
              </a:lnTo>
              <a:lnTo>
                <a:pt x="454112" y="0"/>
              </a:lnTo>
              <a:lnTo>
                <a:pt x="908225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08D92-B452-4FDB-8C13-BF6E32F63B08}">
      <dsp:nvSpPr>
        <dsp:cNvPr id="0" name=""/>
        <dsp:cNvSpPr/>
      </dsp:nvSpPr>
      <dsp:spPr>
        <a:xfrm>
          <a:off x="4546011" y="1161411"/>
          <a:ext cx="908225" cy="2929028"/>
        </a:xfrm>
        <a:custGeom>
          <a:avLst/>
          <a:gdLst/>
          <a:ahLst/>
          <a:cxnLst/>
          <a:rect l="0" t="0" r="0" b="0"/>
          <a:pathLst>
            <a:path>
              <a:moveTo>
                <a:pt x="0" y="2929028"/>
              </a:moveTo>
              <a:lnTo>
                <a:pt x="454112" y="2929028"/>
              </a:lnTo>
              <a:lnTo>
                <a:pt x="454112" y="0"/>
              </a:lnTo>
              <a:lnTo>
                <a:pt x="908225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F732F-C761-410E-9DEF-BB3AFF6D8140}">
      <dsp:nvSpPr>
        <dsp:cNvPr id="0" name=""/>
        <dsp:cNvSpPr/>
      </dsp:nvSpPr>
      <dsp:spPr>
        <a:xfrm>
          <a:off x="4882" y="1445232"/>
          <a:ext cx="4541128" cy="1385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Reusable across serverless, containerised, and EC2-based environments.</a:t>
          </a:r>
        </a:p>
      </dsp:txBody>
      <dsp:txXfrm>
        <a:off x="4882" y="1445232"/>
        <a:ext cx="4541128" cy="1385044"/>
      </dsp:txXfrm>
    </dsp:sp>
    <dsp:sp modelId="{75A1440C-369B-48A0-872F-0E396BD3AC3D}">
      <dsp:nvSpPr>
        <dsp:cNvPr id="0" name=""/>
        <dsp:cNvSpPr/>
      </dsp:nvSpPr>
      <dsp:spPr>
        <a:xfrm>
          <a:off x="4882" y="3397917"/>
          <a:ext cx="4541128" cy="1385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Examples:</a:t>
          </a:r>
          <a:endParaRPr lang="en-US" sz="3200" kern="1200"/>
        </a:p>
      </dsp:txBody>
      <dsp:txXfrm>
        <a:off x="4882" y="3397917"/>
        <a:ext cx="4541128" cy="1385044"/>
      </dsp:txXfrm>
    </dsp:sp>
    <dsp:sp modelId="{7BDB4F54-2C63-4282-A01D-AB4193A03358}">
      <dsp:nvSpPr>
        <dsp:cNvPr id="0" name=""/>
        <dsp:cNvSpPr/>
      </dsp:nvSpPr>
      <dsp:spPr>
        <a:xfrm>
          <a:off x="5454237" y="468889"/>
          <a:ext cx="4541128" cy="13850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E-commerce: Fast deployments</a:t>
          </a:r>
        </a:p>
      </dsp:txBody>
      <dsp:txXfrm>
        <a:off x="5454237" y="468889"/>
        <a:ext cx="4541128" cy="1385044"/>
      </dsp:txXfrm>
    </dsp:sp>
    <dsp:sp modelId="{CEA2B91D-261B-452C-AE20-0DBA3B8E8FC9}">
      <dsp:nvSpPr>
        <dsp:cNvPr id="0" name=""/>
        <dsp:cNvSpPr/>
      </dsp:nvSpPr>
      <dsp:spPr>
        <a:xfrm>
          <a:off x="5454237" y="2421575"/>
          <a:ext cx="4541128" cy="13850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Finance: Secure &amp; compliant releases</a:t>
          </a:r>
        </a:p>
      </dsp:txBody>
      <dsp:txXfrm>
        <a:off x="5454237" y="2421575"/>
        <a:ext cx="4541128" cy="1385044"/>
      </dsp:txXfrm>
    </dsp:sp>
    <dsp:sp modelId="{2ADAB099-9602-4AC9-92A9-BFDEE675AAE4}">
      <dsp:nvSpPr>
        <dsp:cNvPr id="0" name=""/>
        <dsp:cNvSpPr/>
      </dsp:nvSpPr>
      <dsp:spPr>
        <a:xfrm>
          <a:off x="5454237" y="4374260"/>
          <a:ext cx="4541128" cy="13850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Healthcare: HIPAA-ready rollouts</a:t>
          </a:r>
        </a:p>
      </dsp:txBody>
      <dsp:txXfrm>
        <a:off x="5454237" y="4374260"/>
        <a:ext cx="4541128" cy="1385044"/>
      </dsp:txXfrm>
    </dsp:sp>
    <dsp:sp modelId="{3A7380B2-33F3-485E-A66A-4892D37ECBE6}">
      <dsp:nvSpPr>
        <dsp:cNvPr id="0" name=""/>
        <dsp:cNvSpPr/>
      </dsp:nvSpPr>
      <dsp:spPr>
        <a:xfrm>
          <a:off x="5454237" y="6326945"/>
          <a:ext cx="4541128" cy="13850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SaaS: Continuous feature delivery</a:t>
          </a:r>
        </a:p>
      </dsp:txBody>
      <dsp:txXfrm>
        <a:off x="5454237" y="6326945"/>
        <a:ext cx="4541128" cy="1385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E8AF6-EABE-40D9-974B-BBFA379FDAB1}">
      <dsp:nvSpPr>
        <dsp:cNvPr id="0" name=""/>
        <dsp:cNvSpPr/>
      </dsp:nvSpPr>
      <dsp:spPr>
        <a:xfrm>
          <a:off x="3154500" y="554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build caching and larger build instances</a:t>
          </a:r>
        </a:p>
      </dsp:txBody>
      <dsp:txXfrm>
        <a:off x="3154500" y="554"/>
        <a:ext cx="12618002" cy="721381"/>
      </dsp:txXfrm>
    </dsp:sp>
    <dsp:sp modelId="{B250149E-66F1-41D6-A442-54190A942686}">
      <dsp:nvSpPr>
        <dsp:cNvPr id="0" name=""/>
        <dsp:cNvSpPr/>
      </dsp:nvSpPr>
      <dsp:spPr>
        <a:xfrm>
          <a:off x="0" y="554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554"/>
        <a:ext cx="3154500" cy="721381"/>
      </dsp:txXfrm>
    </dsp:sp>
    <dsp:sp modelId="{88D042E7-E8E5-42C5-840C-6A0878B1FE3A}">
      <dsp:nvSpPr>
        <dsp:cNvPr id="0" name=""/>
        <dsp:cNvSpPr/>
      </dsp:nvSpPr>
      <dsp:spPr>
        <a:xfrm>
          <a:off x="3154500" y="765219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Combine commands to reduce steps</a:t>
          </a:r>
        </a:p>
      </dsp:txBody>
      <dsp:txXfrm>
        <a:off x="3154500" y="765219"/>
        <a:ext cx="12618002" cy="721381"/>
      </dsp:txXfrm>
    </dsp:sp>
    <dsp:sp modelId="{95E06C75-7960-4493-BD21-58A7EBA87E53}">
      <dsp:nvSpPr>
        <dsp:cNvPr id="0" name=""/>
        <dsp:cNvSpPr/>
      </dsp:nvSpPr>
      <dsp:spPr>
        <a:xfrm>
          <a:off x="0" y="765219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Combine</a:t>
          </a:r>
        </a:p>
      </dsp:txBody>
      <dsp:txXfrm>
        <a:off x="0" y="765219"/>
        <a:ext cx="3154500" cy="721381"/>
      </dsp:txXfrm>
    </dsp:sp>
    <dsp:sp modelId="{5831482D-739E-4CC7-8C73-DA15EEDDE336}">
      <dsp:nvSpPr>
        <dsp:cNvPr id="0" name=""/>
        <dsp:cNvSpPr/>
      </dsp:nvSpPr>
      <dsp:spPr>
        <a:xfrm>
          <a:off x="3154500" y="1529883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Optimise artefact packaging</a:t>
          </a:r>
        </a:p>
      </dsp:txBody>
      <dsp:txXfrm>
        <a:off x="3154500" y="1529883"/>
        <a:ext cx="12618002" cy="721381"/>
      </dsp:txXfrm>
    </dsp:sp>
    <dsp:sp modelId="{1710131C-0372-4461-A37E-A887110028C0}">
      <dsp:nvSpPr>
        <dsp:cNvPr id="0" name=""/>
        <dsp:cNvSpPr/>
      </dsp:nvSpPr>
      <dsp:spPr>
        <a:xfrm>
          <a:off x="0" y="1529883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Optimise</a:t>
          </a:r>
        </a:p>
      </dsp:txBody>
      <dsp:txXfrm>
        <a:off x="0" y="1529883"/>
        <a:ext cx="3154500" cy="721381"/>
      </dsp:txXfrm>
    </dsp:sp>
    <dsp:sp modelId="{0AA2695A-64AB-4B50-83F4-FBE259DB34AC}">
      <dsp:nvSpPr>
        <dsp:cNvPr id="0" name=""/>
        <dsp:cNvSpPr/>
      </dsp:nvSpPr>
      <dsp:spPr>
        <a:xfrm>
          <a:off x="3154500" y="2294548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Docker in CodeBuild</a:t>
          </a:r>
        </a:p>
      </dsp:txBody>
      <dsp:txXfrm>
        <a:off x="3154500" y="2294548"/>
        <a:ext cx="12618002" cy="721381"/>
      </dsp:txXfrm>
    </dsp:sp>
    <dsp:sp modelId="{092143DD-B3A9-47E3-B145-862036266E5E}">
      <dsp:nvSpPr>
        <dsp:cNvPr id="0" name=""/>
        <dsp:cNvSpPr/>
      </dsp:nvSpPr>
      <dsp:spPr>
        <a:xfrm>
          <a:off x="0" y="2294548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2294548"/>
        <a:ext cx="3154500" cy="721381"/>
      </dsp:txXfrm>
    </dsp:sp>
    <dsp:sp modelId="{AD281061-8F23-49BB-8CC1-35C4A30BA03E}">
      <dsp:nvSpPr>
        <dsp:cNvPr id="0" name=""/>
        <dsp:cNvSpPr/>
      </dsp:nvSpPr>
      <dsp:spPr>
        <a:xfrm>
          <a:off x="3154500" y="3059212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Parallelise pipeline stages</a:t>
          </a:r>
        </a:p>
      </dsp:txBody>
      <dsp:txXfrm>
        <a:off x="3154500" y="3059212"/>
        <a:ext cx="12618002" cy="721381"/>
      </dsp:txXfrm>
    </dsp:sp>
    <dsp:sp modelId="{68F51D60-8B9F-4B35-A69F-E03C1B642ED1}">
      <dsp:nvSpPr>
        <dsp:cNvPr id="0" name=""/>
        <dsp:cNvSpPr/>
      </dsp:nvSpPr>
      <dsp:spPr>
        <a:xfrm>
          <a:off x="0" y="3059212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Parallelise</a:t>
          </a:r>
        </a:p>
      </dsp:txBody>
      <dsp:txXfrm>
        <a:off x="0" y="3059212"/>
        <a:ext cx="3154500" cy="721381"/>
      </dsp:txXfrm>
    </dsp:sp>
    <dsp:sp modelId="{8EF5ACB0-EDFA-4863-BD64-0D15D3AF0E17}">
      <dsp:nvSpPr>
        <dsp:cNvPr id="0" name=""/>
        <dsp:cNvSpPr/>
      </dsp:nvSpPr>
      <dsp:spPr>
        <a:xfrm>
          <a:off x="3154500" y="3823877"/>
          <a:ext cx="12618002" cy="721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24" tIns="183231" rIns="244824" bIns="1832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Tune EC2 instance and AMI performance</a:t>
          </a:r>
        </a:p>
      </dsp:txBody>
      <dsp:txXfrm>
        <a:off x="3154500" y="3823877"/>
        <a:ext cx="12618002" cy="721381"/>
      </dsp:txXfrm>
    </dsp:sp>
    <dsp:sp modelId="{F6D4FC3E-094D-42E5-990A-59012F3AE61F}">
      <dsp:nvSpPr>
        <dsp:cNvPr id="0" name=""/>
        <dsp:cNvSpPr/>
      </dsp:nvSpPr>
      <dsp:spPr>
        <a:xfrm>
          <a:off x="0" y="3823877"/>
          <a:ext cx="3154500" cy="721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6" tIns="71256" rIns="166926" bIns="7125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Tune</a:t>
          </a:r>
        </a:p>
      </dsp:txBody>
      <dsp:txXfrm>
        <a:off x="0" y="3823877"/>
        <a:ext cx="3154500" cy="72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7675" y="0"/>
            <a:ext cx="805519" cy="2673350"/>
            <a:chOff x="0" y="0"/>
            <a:chExt cx="212153" cy="704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7675" y="7613650"/>
            <a:ext cx="805519" cy="2673350"/>
            <a:chOff x="0" y="0"/>
            <a:chExt cx="212153" cy="704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00200" y="3190875"/>
            <a:ext cx="2546350" cy="7410450"/>
            <a:chOff x="0" y="0"/>
            <a:chExt cx="670644" cy="1951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644" cy="1951724"/>
            </a:xfrm>
            <a:custGeom>
              <a:avLst/>
              <a:gdLst/>
              <a:ahLst/>
              <a:cxnLst/>
              <a:rect l="l" t="t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66913" y="3086100"/>
            <a:ext cx="10661013" cy="316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5"/>
              </a:lnSpc>
            </a:pPr>
            <a:r>
              <a:rPr lang="en-US" sz="558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AWS CI/CD PIPELINE WITH SECURITY BEST PRACTICES</a:t>
            </a:r>
          </a:p>
          <a:p>
            <a:pPr algn="l">
              <a:lnSpc>
                <a:spcPts val="4465"/>
              </a:lnSpc>
            </a:pPr>
            <a:r>
              <a:rPr lang="en-US" sz="318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MODULAR AND REUSABLE ARCHITECTURE</a:t>
            </a:r>
          </a:p>
          <a:p>
            <a:pPr algn="l">
              <a:lnSpc>
                <a:spcPts val="4465"/>
              </a:lnSpc>
              <a:spcBef>
                <a:spcPct val="0"/>
              </a:spcBef>
            </a:pPr>
            <a:endParaRPr lang="en-US" sz="3189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105"/>
              </a:lnSpc>
              <a:spcBef>
                <a:spcPct val="0"/>
              </a:spcBef>
            </a:pPr>
            <a:endParaRPr lang="en-US" sz="3189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6913" y="8262973"/>
            <a:ext cx="7408328" cy="273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8"/>
              </a:lnSpc>
            </a:pPr>
            <a:endParaRPr/>
          </a:p>
          <a:p>
            <a:pPr algn="l">
              <a:lnSpc>
                <a:spcPts val="3098"/>
              </a:lnSpc>
            </a:pP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By Tatenda Manyepa</a:t>
            </a:r>
          </a:p>
          <a:p>
            <a:pPr algn="l">
              <a:lnSpc>
                <a:spcPts val="3098"/>
              </a:lnSpc>
            </a:pP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Personal AWS Solutions Architect Project</a:t>
            </a:r>
          </a:p>
          <a:p>
            <a:pPr algn="l">
              <a:lnSpc>
                <a:spcPts val="3098"/>
              </a:lnSpc>
            </a:pPr>
            <a:r>
              <a:rPr lang="en-US" sz="221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January</a:t>
            </a: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2025</a:t>
            </a: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8"/>
    </mc:Choice>
    <mc:Fallback xmlns="">
      <p:transition spd="slow" advTm="208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257300" y="2004585"/>
            <a:ext cx="9233982" cy="1774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eague Spartan"/>
              </a:rPr>
              <a:t>PROJECT OVERVIEW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400" kern="1200">
              <a:solidFill>
                <a:schemeClr val="tx1"/>
              </a:solidFill>
              <a:latin typeface="+mj-lt"/>
              <a:ea typeface="+mj-ea"/>
              <a:cs typeface="+mj-cs"/>
              <a:sym typeface="League Spartan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9705"/>
            <a:ext cx="11855584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1083592" y="2848926"/>
            <a:ext cx="9285618" cy="5016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alpha val="80000"/>
                  </a:schemeClr>
                </a:solidFill>
                <a:sym typeface="Poppins"/>
              </a:rPr>
              <a:t>•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  <a:sym typeface="Poppins"/>
              </a:rPr>
              <a:t>A secure, automated CI/CD pipeline using AWS services to ensure fast, reliable, and secure software delivery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  <a:sym typeface="Poppins"/>
              </a:rPr>
              <a:t>•Built using AWS CodePipeline, CodeBuild, CodeDeploy, IAM, and Secrets Manager.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  <a:sym typeface="Poppins"/>
              </a:rPr>
              <a:t>•Modular design enables reuse across different development workflows.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alpha val="80000"/>
                </a:schemeClr>
              </a:solidFill>
              <a:sym typeface="Poppins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alpha val="80000"/>
                </a:schemeClr>
              </a:solidFill>
              <a:sym typeface="Poppins"/>
            </a:endParaRPr>
          </a:p>
        </p:txBody>
      </p:sp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86828" y="2848926"/>
            <a:ext cx="208558" cy="208558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55293" y="3284892"/>
            <a:ext cx="136707" cy="13670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358979" y="2056245"/>
            <a:ext cx="5322606" cy="7152771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51295" r="-55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6"/>
    </mc:Choice>
    <mc:Fallback xmlns="">
      <p:transition spd="slow" advTm="340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998" y="1251850"/>
            <a:ext cx="17054003" cy="9035150"/>
          </a:xfrm>
          <a:custGeom>
            <a:avLst/>
            <a:gdLst/>
            <a:ahLst/>
            <a:cxnLst/>
            <a:rect l="l" t="t" r="r" b="b"/>
            <a:pathLst>
              <a:path w="17054003" h="9035150">
                <a:moveTo>
                  <a:pt x="0" y="0"/>
                </a:moveTo>
                <a:lnTo>
                  <a:pt x="17054004" y="0"/>
                </a:lnTo>
                <a:lnTo>
                  <a:pt x="17054004" y="9035150"/>
                </a:lnTo>
                <a:lnTo>
                  <a:pt x="0" y="9035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6" b="-15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241687" y="365069"/>
            <a:ext cx="14518967" cy="88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7"/>
              </a:lnSpc>
              <a:spcBef>
                <a:spcPct val="0"/>
              </a:spcBef>
            </a:pPr>
            <a:r>
              <a:rPr lang="en-US" sz="52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ARCHITECTURE DIAGRAM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1"/>
    </mc:Choice>
    <mc:Fallback xmlns="">
      <p:transition spd="slow" advTm="456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287258" y="1248874"/>
            <a:ext cx="15385614" cy="98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7"/>
              </a:lnSpc>
              <a:spcBef>
                <a:spcPct val="0"/>
              </a:spcBef>
            </a:pPr>
            <a:r>
              <a:rPr lang="en-US" sz="58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ARCHITECTURE FLOW SUMMARY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2715003"/>
            <a:ext cx="17890645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"Each service was selected to meet high availability, security, and operational efficiency requirements."</a:t>
            </a:r>
          </a:p>
        </p:txBody>
      </p:sp>
      <p:graphicFrame>
        <p:nvGraphicFramePr>
          <p:cNvPr id="12" name="TextBox 10">
            <a:extLst>
              <a:ext uri="{FF2B5EF4-FFF2-40B4-BE49-F238E27FC236}">
                <a16:creationId xmlns:a16="http://schemas.microsoft.com/office/drawing/2014/main" id="{555A242D-871A-178A-8EB0-79E56805A533}"/>
              </a:ext>
            </a:extLst>
          </p:cNvPr>
          <p:cNvGraphicFramePr/>
          <p:nvPr/>
        </p:nvGraphicFramePr>
        <p:xfrm>
          <a:off x="0" y="4490038"/>
          <a:ext cx="17259300" cy="361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1"/>
    </mc:Choice>
    <mc:Fallback xmlns="">
      <p:transition spd="slow" advTm="314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57300" y="835492"/>
            <a:ext cx="15773400" cy="1700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eague Spartan"/>
              </a:rPr>
              <a:t>STEP-BY-STEP IMPLEMENTATION</a:t>
            </a:r>
          </a:p>
        </p:txBody>
      </p:sp>
      <p:graphicFrame>
        <p:nvGraphicFramePr>
          <p:cNvPr id="11" name="TextBox 9">
            <a:extLst>
              <a:ext uri="{FF2B5EF4-FFF2-40B4-BE49-F238E27FC236}">
                <a16:creationId xmlns:a16="http://schemas.microsoft.com/office/drawing/2014/main" id="{3FF620E7-C0CA-6970-73E7-AF7254721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927328"/>
              </p:ext>
            </p:extLst>
          </p:nvPr>
        </p:nvGraphicFramePr>
        <p:xfrm>
          <a:off x="1257300" y="2738437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4"/>
    </mc:Choice>
    <mc:Fallback xmlns="">
      <p:transition spd="slow" advTm="407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3" y="2115119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79717" y="2525634"/>
            <a:ext cx="4672897" cy="3594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League Spartan"/>
              </a:rPr>
              <a:t>REUSABILITY AND INTEGRATION</a:t>
            </a:r>
          </a:p>
        </p:txBody>
      </p:sp>
      <p:graphicFrame>
        <p:nvGraphicFramePr>
          <p:cNvPr id="26" name="TextBox 9">
            <a:extLst>
              <a:ext uri="{FF2B5EF4-FFF2-40B4-BE49-F238E27FC236}">
                <a16:creationId xmlns:a16="http://schemas.microsoft.com/office/drawing/2014/main" id="{668CC0F3-0524-897A-B060-5C5CDB09C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234883"/>
              </p:ext>
            </p:extLst>
          </p:nvPr>
        </p:nvGraphicFramePr>
        <p:xfrm>
          <a:off x="7357578" y="1125660"/>
          <a:ext cx="10000249" cy="81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7"/>
    </mc:Choice>
    <mc:Fallback xmlns="">
      <p:transition spd="slow" advTm="278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519249"/>
            <a:ext cx="7643391" cy="739051"/>
            <a:chOff x="0" y="0"/>
            <a:chExt cx="2013074" cy="194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3074" cy="194647"/>
            </a:xfrm>
            <a:custGeom>
              <a:avLst/>
              <a:gdLst/>
              <a:ahLst/>
              <a:cxnLst/>
              <a:rect l="l" t="t" r="r" b="b"/>
              <a:pathLst>
                <a:path w="2013074" h="194647">
                  <a:moveTo>
                    <a:pt x="0" y="0"/>
                  </a:moveTo>
                  <a:lnTo>
                    <a:pt x="2013074" y="0"/>
                  </a:lnTo>
                  <a:lnTo>
                    <a:pt x="2013074" y="194647"/>
                  </a:lnTo>
                  <a:lnTo>
                    <a:pt x="0" y="19464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3074" cy="242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6619" y="790406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RESULTS AND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905" y="1829238"/>
            <a:ext cx="10072595" cy="272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Deployment reduced from hours to minutes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Automated testing improves reliability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Enhanced security and scalability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Faster time-to-market</a:t>
            </a:r>
          </a:p>
          <a:p>
            <a:pPr algn="l">
              <a:lnSpc>
                <a:spcPts val="4278"/>
              </a:lnSpc>
              <a:spcBef>
                <a:spcPct val="0"/>
              </a:spcBef>
            </a:pPr>
            <a:endParaRPr lang="en-US" sz="30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6619" y="4271297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CHALLENGES AND SOLUTIONS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905" y="5306033"/>
            <a:ext cx="10072595" cy="272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Agent Connectivity: Restarted, verified IAM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Missing Files: Fixed appspec.yml and artefacts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SSH Issues: Corrected key permissions</a:t>
            </a:r>
          </a:p>
          <a:p>
            <a:pPr marL="659780" lvl="1" indent="-329890" algn="l">
              <a:lnSpc>
                <a:spcPts val="4278"/>
              </a:lnSpc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Node.js Missing: Installed on EC2</a:t>
            </a:r>
          </a:p>
          <a:p>
            <a:pPr marL="659780" lvl="1" indent="-329890" algn="l">
              <a:lnSpc>
                <a:spcPts val="4278"/>
              </a:lnSpc>
              <a:spcBef>
                <a:spcPct val="0"/>
              </a:spcBef>
              <a:buFont typeface="Arial"/>
              <a:buChar char="•"/>
            </a:pPr>
            <a:r>
              <a:rPr lang="en-US" sz="30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BeforeInstall Failures: Debugged scripts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22"/>
    </mc:Choice>
    <mc:Fallback xmlns="">
      <p:transition spd="slow" advTm="596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49407" y="1558429"/>
            <a:ext cx="15286782" cy="85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  <a:spcBef>
                <a:spcPct val="0"/>
              </a:spcBef>
            </a:pPr>
            <a:r>
              <a:rPr lang="en-US" sz="50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PIPELINE OPTIMISATION TECHNIQUES</a:t>
            </a:r>
          </a:p>
        </p:txBody>
      </p:sp>
      <p:graphicFrame>
        <p:nvGraphicFramePr>
          <p:cNvPr id="37" name="TextBox 9">
            <a:extLst>
              <a:ext uri="{FF2B5EF4-FFF2-40B4-BE49-F238E27FC236}">
                <a16:creationId xmlns:a16="http://schemas.microsoft.com/office/drawing/2014/main" id="{E715EC56-E8C4-DE06-84F5-B28C52FAA0D4}"/>
              </a:ext>
            </a:extLst>
          </p:cNvPr>
          <p:cNvGraphicFramePr/>
          <p:nvPr/>
        </p:nvGraphicFramePr>
        <p:xfrm>
          <a:off x="706546" y="2964641"/>
          <a:ext cx="15772503" cy="454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5"/>
    </mc:Choice>
    <mc:Fallback xmlns="">
      <p:transition spd="slow" advTm="418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77684" y="2745513"/>
            <a:ext cx="5454396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83686" y="2745513"/>
            <a:ext cx="4688690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</a:t>
            </a:r>
          </a:p>
        </p:txBody>
      </p:sp>
      <p:sp>
        <p:nvSpPr>
          <p:cNvPr id="4" name="AutoShape 4"/>
          <p:cNvSpPr/>
          <p:nvPr/>
        </p:nvSpPr>
        <p:spPr>
          <a:xfrm>
            <a:off x="5132705" y="4235516"/>
            <a:ext cx="7508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238751" y="8466993"/>
            <a:ext cx="791307" cy="791307"/>
          </a:xfrm>
          <a:custGeom>
            <a:avLst/>
            <a:gdLst/>
            <a:ahLst/>
            <a:cxnLst/>
            <a:rect l="l" t="t" r="r" b="b"/>
            <a:pathLst>
              <a:path w="791307" h="791307">
                <a:moveTo>
                  <a:pt x="0" y="0"/>
                </a:moveTo>
                <a:lnTo>
                  <a:pt x="791308" y="0"/>
                </a:lnTo>
                <a:lnTo>
                  <a:pt x="791308" y="791307"/>
                </a:lnTo>
                <a:lnTo>
                  <a:pt x="0" y="791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386772" y="8300001"/>
            <a:ext cx="793828" cy="793828"/>
          </a:xfrm>
          <a:custGeom>
            <a:avLst/>
            <a:gdLst/>
            <a:ahLst/>
            <a:cxnLst/>
            <a:rect l="l" t="t" r="r" b="b"/>
            <a:pathLst>
              <a:path w="793828" h="793828">
                <a:moveTo>
                  <a:pt x="0" y="0"/>
                </a:moveTo>
                <a:lnTo>
                  <a:pt x="793828" y="0"/>
                </a:lnTo>
                <a:lnTo>
                  <a:pt x="793828" y="793829"/>
                </a:lnTo>
                <a:lnTo>
                  <a:pt x="0" y="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495300" y="0"/>
            <a:ext cx="1028700" cy="4235516"/>
            <a:chOff x="0" y="0"/>
            <a:chExt cx="270933" cy="1115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95223" y="4383419"/>
            <a:ext cx="11073714" cy="218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  <a:spcBef>
                <a:spcPct val="0"/>
              </a:spcBef>
            </a:pPr>
            <a:r>
              <a:rPr lang="en-US" sz="3072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"This CI/CD pipeline architecture offers a secure and modular foundation for modern application delivery, enabling speed, security, and flexibility across various deployment models using native AWS services."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456" y="8359764"/>
            <a:ext cx="5842436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https://cloudportfolio.co.uk/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7865" y="8546551"/>
            <a:ext cx="3645005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+447932793775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495300" y="4664983"/>
            <a:ext cx="1028700" cy="1048907"/>
            <a:chOff x="0" y="0"/>
            <a:chExt cx="270933" cy="2762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7754349" y="6051484"/>
            <a:ext cx="1028700" cy="4235516"/>
            <a:chOff x="0" y="0"/>
            <a:chExt cx="270933" cy="11155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7754349" y="4573111"/>
            <a:ext cx="1028700" cy="1048907"/>
            <a:chOff x="0" y="0"/>
            <a:chExt cx="270933" cy="276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380614" y="1028700"/>
            <a:ext cx="1878686" cy="469671"/>
          </a:xfrm>
          <a:custGeom>
            <a:avLst/>
            <a:gdLst/>
            <a:ahLst/>
            <a:cxnLst/>
            <a:rect l="l" t="t" r="r" b="b"/>
            <a:pathLst>
              <a:path w="1878686" h="469671">
                <a:moveTo>
                  <a:pt x="0" y="0"/>
                </a:moveTo>
                <a:lnTo>
                  <a:pt x="1878686" y="0"/>
                </a:lnTo>
                <a:lnTo>
                  <a:pt x="1878686" y="469671"/>
                </a:lnTo>
                <a:lnTo>
                  <a:pt x="0" y="46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7"/>
    </mc:Choice>
    <mc:Fallback xmlns="">
      <p:transition spd="slow" advTm="2801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Archivo Black</vt:lpstr>
      <vt:lpstr>Calibri</vt:lpstr>
      <vt:lpstr>Roboto</vt:lpstr>
      <vt:lpstr>League Spartan</vt:lpstr>
      <vt:lpstr>Poppins Italics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Migration</dc:title>
  <dc:creator>Tatenda Manyepa</dc:creator>
  <cp:lastModifiedBy>Tatenda Manyepa</cp:lastModifiedBy>
  <cp:revision>1</cp:revision>
  <dcterms:created xsi:type="dcterms:W3CDTF">2006-08-16T00:00:00Z</dcterms:created>
  <dcterms:modified xsi:type="dcterms:W3CDTF">2025-04-05T00:27:38Z</dcterms:modified>
  <dc:identifier>DAGjaqUq_KA</dc:identifier>
</cp:coreProperties>
</file>